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0"/>
  </p:notesMasterIdLst>
  <p:sldIdLst>
    <p:sldId id="649" r:id="rId2"/>
    <p:sldId id="667" r:id="rId3"/>
    <p:sldId id="642" r:id="rId4"/>
    <p:sldId id="611" r:id="rId5"/>
    <p:sldId id="640" r:id="rId6"/>
    <p:sldId id="612" r:id="rId7"/>
    <p:sldId id="641" r:id="rId8"/>
    <p:sldId id="613" r:id="rId9"/>
    <p:sldId id="614" r:id="rId10"/>
    <p:sldId id="615" r:id="rId11"/>
    <p:sldId id="616" r:id="rId12"/>
    <p:sldId id="651" r:id="rId13"/>
    <p:sldId id="652" r:id="rId14"/>
    <p:sldId id="664" r:id="rId15"/>
    <p:sldId id="654" r:id="rId16"/>
    <p:sldId id="653" r:id="rId17"/>
    <p:sldId id="670" r:id="rId18"/>
    <p:sldId id="655" r:id="rId19"/>
    <p:sldId id="618" r:id="rId20"/>
    <p:sldId id="660" r:id="rId21"/>
    <p:sldId id="661" r:id="rId22"/>
    <p:sldId id="656" r:id="rId23"/>
    <p:sldId id="657" r:id="rId24"/>
    <p:sldId id="668" r:id="rId25"/>
    <p:sldId id="662" r:id="rId26"/>
    <p:sldId id="658" r:id="rId27"/>
    <p:sldId id="669" r:id="rId28"/>
    <p:sldId id="644" r:id="rId29"/>
    <p:sldId id="620" r:id="rId30"/>
    <p:sldId id="621" r:id="rId31"/>
    <p:sldId id="645" r:id="rId32"/>
    <p:sldId id="622" r:id="rId33"/>
    <p:sldId id="665" r:id="rId34"/>
    <p:sldId id="646" r:id="rId35"/>
    <p:sldId id="623" r:id="rId36"/>
    <p:sldId id="666" r:id="rId37"/>
    <p:sldId id="624" r:id="rId38"/>
    <p:sldId id="647" r:id="rId39"/>
    <p:sldId id="625" r:id="rId40"/>
    <p:sldId id="626" r:id="rId41"/>
    <p:sldId id="627" r:id="rId42"/>
    <p:sldId id="628" r:id="rId43"/>
    <p:sldId id="629" r:id="rId44"/>
    <p:sldId id="630" r:id="rId45"/>
    <p:sldId id="648" r:id="rId46"/>
    <p:sldId id="631" r:id="rId47"/>
    <p:sldId id="609" r:id="rId48"/>
    <p:sldId id="54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4708C4"/>
    <a:srgbClr val="C6466B"/>
    <a:srgbClr val="66CCFF"/>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9" autoAdjust="0"/>
    <p:restoredTop sz="95630" autoAdjust="0"/>
  </p:normalViewPr>
  <p:slideViewPr>
    <p:cSldViewPr>
      <p:cViewPr>
        <p:scale>
          <a:sx n="73" d="100"/>
          <a:sy n="73" d="100"/>
        </p:scale>
        <p:origin x="-708" y="2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F5CA5-C37F-47CD-889B-1F182681FCB6}" type="doc">
      <dgm:prSet loTypeId="urn:microsoft.com/office/officeart/2005/8/layout/equation1" loCatId="process" qsTypeId="urn:microsoft.com/office/officeart/2005/8/quickstyle/simple1" qsCatId="simple" csTypeId="urn:microsoft.com/office/officeart/2005/8/colors/colorful5" csCatId="colorful" phldr="1"/>
      <dgm:spPr/>
      <dgm:t>
        <a:bodyPr/>
        <a:lstStyle/>
        <a:p>
          <a:endParaRPr lang="en-US"/>
        </a:p>
      </dgm:t>
    </dgm:pt>
    <dgm:pt modelId="{00F08B9F-524D-4892-A252-F9A370326647}">
      <dgm:prSet phldrT="[Text]">
        <dgm:style>
          <a:lnRef idx="1">
            <a:schemeClr val="accent6"/>
          </a:lnRef>
          <a:fillRef idx="3">
            <a:schemeClr val="accent6"/>
          </a:fillRef>
          <a:effectRef idx="2">
            <a:schemeClr val="accent6"/>
          </a:effectRef>
          <a:fontRef idx="minor">
            <a:schemeClr val="lt1"/>
          </a:fontRef>
        </dgm:style>
      </dgm:prSet>
      <dgm:spPr>
        <a:solidFill>
          <a:schemeClr val="tx2">
            <a:lumMod val="95000"/>
            <a:lumOff val="5000"/>
          </a:schemeClr>
        </a:solidFill>
      </dgm:spPr>
      <dgm:t>
        <a:bodyPr/>
        <a:lstStyle/>
        <a:p>
          <a:r>
            <a:rPr lang="ne-NP" dirty="0">
              <a:solidFill>
                <a:schemeClr val="bg1"/>
              </a:solidFill>
              <a:cs typeface="Kalimati" panose="00000400000000000000" pitchFamily="2"/>
            </a:rPr>
            <a:t>महल २</a:t>
          </a:r>
          <a:r>
            <a:rPr lang="ne-NP" dirty="0">
              <a:solidFill>
                <a:srgbClr val="FFFF00"/>
              </a:solidFill>
              <a:cs typeface="Kalimati" panose="00000400000000000000" pitchFamily="2"/>
            </a:rPr>
            <a:t> </a:t>
          </a:r>
          <a:endParaRPr lang="en-US" dirty="0">
            <a:solidFill>
              <a:srgbClr val="FFFF00"/>
            </a:solidFill>
            <a:cs typeface="Kalimati" panose="00000400000000000000" pitchFamily="2"/>
          </a:endParaRPr>
        </a:p>
      </dgm:t>
    </dgm:pt>
    <dgm:pt modelId="{3A8197E9-E9BE-4B4C-992C-F234A9CC429E}" type="parTrans" cxnId="{203BAD54-46D3-443F-90C8-7020C70D9409}">
      <dgm:prSet/>
      <dgm:spPr/>
      <dgm:t>
        <a:bodyPr/>
        <a:lstStyle/>
        <a:p>
          <a:endParaRPr lang="en-US"/>
        </a:p>
      </dgm:t>
    </dgm:pt>
    <dgm:pt modelId="{83A94E8A-744B-4A75-A262-A05014D1FFA3}" type="sibTrans" cxnId="{203BAD54-46D3-443F-90C8-7020C70D9409}">
      <dgm:prSet/>
      <dgm:spPr/>
      <dgm:t>
        <a:bodyPr/>
        <a:lstStyle/>
        <a:p>
          <a:endParaRPr lang="en-US"/>
        </a:p>
      </dgm:t>
    </dgm:pt>
    <dgm:pt modelId="{5DAC2698-41B7-4B60-8FF7-EDB79643146E}">
      <dgm:prSet phldrT="[Text]">
        <dgm:style>
          <a:lnRef idx="1">
            <a:schemeClr val="accent6"/>
          </a:lnRef>
          <a:fillRef idx="3">
            <a:schemeClr val="accent6"/>
          </a:fillRef>
          <a:effectRef idx="2">
            <a:schemeClr val="accent6"/>
          </a:effectRef>
          <a:fontRef idx="minor">
            <a:schemeClr val="lt1"/>
          </a:fontRef>
        </dgm:style>
      </dgm:prSet>
      <dgm:spPr>
        <a:solidFill>
          <a:srgbClr val="000099"/>
        </a:solidFill>
      </dgm:spPr>
      <dgm:t>
        <a:bodyPr/>
        <a:lstStyle/>
        <a:p>
          <a:r>
            <a:rPr lang="ne-NP" dirty="0">
              <a:solidFill>
                <a:schemeClr val="bg1"/>
              </a:solidFill>
              <a:cs typeface="Kalimati" panose="00000400000000000000" pitchFamily="2"/>
            </a:rPr>
            <a:t>महल ३</a:t>
          </a:r>
          <a:endParaRPr lang="en-US" dirty="0">
            <a:solidFill>
              <a:schemeClr val="bg1"/>
            </a:solidFill>
            <a:cs typeface="Kalimati" panose="00000400000000000000" pitchFamily="2"/>
          </a:endParaRPr>
        </a:p>
      </dgm:t>
    </dgm:pt>
    <dgm:pt modelId="{69D06654-1FEA-4D54-A7AF-99DECBD53DC4}" type="parTrans" cxnId="{DEA03211-6DB5-4BB8-9CE3-89E1D8B00738}">
      <dgm:prSet/>
      <dgm:spPr/>
      <dgm:t>
        <a:bodyPr/>
        <a:lstStyle/>
        <a:p>
          <a:endParaRPr lang="en-US"/>
        </a:p>
      </dgm:t>
    </dgm:pt>
    <dgm:pt modelId="{3A4B8CB9-9C63-48C4-B51D-32B08B761EAC}" type="sibTrans" cxnId="{DEA03211-6DB5-4BB8-9CE3-89E1D8B00738}">
      <dgm:prSet/>
      <dgm:spPr/>
      <dgm:t>
        <a:bodyPr/>
        <a:lstStyle/>
        <a:p>
          <a:endParaRPr lang="en-US"/>
        </a:p>
      </dgm:t>
    </dgm:pt>
    <dgm:pt modelId="{F34EAAC2-F1ED-41A5-976C-BFDC7406787D}">
      <dgm:prSet phldrT="[Text]" custT="1"/>
      <dgm:spPr>
        <a:solidFill>
          <a:schemeClr val="accent6">
            <a:lumMod val="50000"/>
          </a:schemeClr>
        </a:solidFill>
      </dgm:spPr>
      <dgm:t>
        <a:bodyPr/>
        <a:lstStyle/>
        <a:p>
          <a:r>
            <a:rPr lang="ne-NP" sz="1600" dirty="0">
              <a:solidFill>
                <a:schemeClr val="bg1"/>
              </a:solidFill>
              <a:cs typeface="Kalimati" panose="00000400000000000000" pitchFamily="2"/>
            </a:rPr>
            <a:t>प्रश्न न ४.१</a:t>
          </a:r>
          <a:endParaRPr lang="en-US" sz="1600" dirty="0">
            <a:solidFill>
              <a:schemeClr val="bg1"/>
            </a:solidFill>
            <a:cs typeface="Kalimati" panose="00000400000000000000" pitchFamily="2"/>
          </a:endParaRPr>
        </a:p>
      </dgm:t>
    </dgm:pt>
    <dgm:pt modelId="{E2841934-D4A4-41AF-8590-97557DEA4F55}" type="parTrans" cxnId="{D466946A-FE44-4345-8916-8B493039217D}">
      <dgm:prSet/>
      <dgm:spPr/>
      <dgm:t>
        <a:bodyPr/>
        <a:lstStyle/>
        <a:p>
          <a:endParaRPr lang="en-US"/>
        </a:p>
      </dgm:t>
    </dgm:pt>
    <dgm:pt modelId="{94C95453-7983-41E6-8154-F71EECB849A3}" type="sibTrans" cxnId="{D466946A-FE44-4345-8916-8B493039217D}">
      <dgm:prSet/>
      <dgm:spPr/>
      <dgm:t>
        <a:bodyPr/>
        <a:lstStyle/>
        <a:p>
          <a:endParaRPr lang="en-US"/>
        </a:p>
      </dgm:t>
    </dgm:pt>
    <dgm:pt modelId="{DC4EAE8E-471C-4BD8-BE1A-93B833818906}">
      <dgm:prSet phldrT="[Text]">
        <dgm:style>
          <a:lnRef idx="1">
            <a:schemeClr val="accent6"/>
          </a:lnRef>
          <a:fillRef idx="3">
            <a:schemeClr val="accent6"/>
          </a:fillRef>
          <a:effectRef idx="2">
            <a:schemeClr val="accent6"/>
          </a:effectRef>
          <a:fontRef idx="minor">
            <a:schemeClr val="lt1"/>
          </a:fontRef>
        </dgm:style>
      </dgm:prSet>
      <dgm:spPr>
        <a:solidFill>
          <a:schemeClr val="accent6">
            <a:lumMod val="50000"/>
          </a:schemeClr>
        </a:solidFill>
      </dgm:spPr>
      <dgm:t>
        <a:bodyPr/>
        <a:lstStyle/>
        <a:p>
          <a:r>
            <a:rPr lang="ne-NP" dirty="0">
              <a:solidFill>
                <a:schemeClr val="bg1"/>
              </a:solidFill>
              <a:cs typeface="Kalimati" panose="00000400000000000000" pitchFamily="2"/>
            </a:rPr>
            <a:t>महल ४</a:t>
          </a:r>
          <a:endParaRPr lang="en-US" dirty="0">
            <a:solidFill>
              <a:schemeClr val="bg1"/>
            </a:solidFill>
            <a:cs typeface="Kalimati" panose="00000400000000000000" pitchFamily="2"/>
          </a:endParaRPr>
        </a:p>
      </dgm:t>
    </dgm:pt>
    <dgm:pt modelId="{1AB0A288-9F36-4B8B-80AA-3A9C766311B0}" type="parTrans" cxnId="{583BE8DA-0876-4254-A320-D62A7837E5BB}">
      <dgm:prSet/>
      <dgm:spPr/>
      <dgm:t>
        <a:bodyPr/>
        <a:lstStyle/>
        <a:p>
          <a:endParaRPr lang="en-US"/>
        </a:p>
      </dgm:t>
    </dgm:pt>
    <dgm:pt modelId="{3FF759D2-C198-47D0-8CB5-42839707BC3D}" type="sibTrans" cxnId="{583BE8DA-0876-4254-A320-D62A7837E5BB}">
      <dgm:prSet/>
      <dgm:spPr/>
      <dgm:t>
        <a:bodyPr/>
        <a:lstStyle/>
        <a:p>
          <a:endParaRPr lang="en-US"/>
        </a:p>
      </dgm:t>
    </dgm:pt>
    <dgm:pt modelId="{43C3C214-E88E-4519-A3C4-AFF0F8DCBD79}">
      <dgm:prSet phldrT="[Text]">
        <dgm:style>
          <a:lnRef idx="1">
            <a:schemeClr val="accent6"/>
          </a:lnRef>
          <a:fillRef idx="3">
            <a:schemeClr val="accent6"/>
          </a:fillRef>
          <a:effectRef idx="2">
            <a:schemeClr val="accent6"/>
          </a:effectRef>
          <a:fontRef idx="minor">
            <a:schemeClr val="lt1"/>
          </a:fontRef>
        </dgm:style>
      </dgm:prSet>
      <dgm:spPr>
        <a:solidFill>
          <a:srgbClr val="000099"/>
        </a:solidFill>
        <a:ln>
          <a:solidFill>
            <a:srgbClr val="7030A0"/>
          </a:solidFill>
        </a:ln>
      </dgm:spPr>
      <dgm:t>
        <a:bodyPr/>
        <a:lstStyle/>
        <a:p>
          <a:r>
            <a:rPr lang="ne-NP" dirty="0">
              <a:solidFill>
                <a:schemeClr val="bg1"/>
              </a:solidFill>
              <a:cs typeface="Kalimati" panose="00000400000000000000" pitchFamily="2"/>
            </a:rPr>
            <a:t>महल ५</a:t>
          </a:r>
          <a:endParaRPr lang="en-US" dirty="0">
            <a:solidFill>
              <a:schemeClr val="bg1"/>
            </a:solidFill>
            <a:cs typeface="Kalimati" panose="00000400000000000000" pitchFamily="2"/>
          </a:endParaRPr>
        </a:p>
      </dgm:t>
    </dgm:pt>
    <dgm:pt modelId="{158C0003-60CF-444F-A14B-C0E1DC2A35BE}" type="parTrans" cxnId="{16F820F0-881E-47B3-9B59-D4871EC06998}">
      <dgm:prSet/>
      <dgm:spPr/>
      <dgm:t>
        <a:bodyPr/>
        <a:lstStyle/>
        <a:p>
          <a:endParaRPr lang="en-US"/>
        </a:p>
      </dgm:t>
    </dgm:pt>
    <dgm:pt modelId="{DE187B34-B1D6-4253-B5A4-C208E3A67F5D}" type="sibTrans" cxnId="{16F820F0-881E-47B3-9B59-D4871EC06998}">
      <dgm:prSet/>
      <dgm:spPr/>
      <dgm:t>
        <a:bodyPr/>
        <a:lstStyle/>
        <a:p>
          <a:endParaRPr lang="en-US"/>
        </a:p>
      </dgm:t>
    </dgm:pt>
    <dgm:pt modelId="{A0706BFC-0A8F-4CE2-9188-48C25BE7BA5B}">
      <dgm:prSet phldrT="[Text]">
        <dgm:style>
          <a:lnRef idx="1">
            <a:schemeClr val="accent6"/>
          </a:lnRef>
          <a:fillRef idx="3">
            <a:schemeClr val="accent6"/>
          </a:fillRef>
          <a:effectRef idx="2">
            <a:schemeClr val="accent6"/>
          </a:effectRef>
          <a:fontRef idx="minor">
            <a:schemeClr val="lt1"/>
          </a:fontRef>
        </dgm:style>
      </dgm:prSet>
      <dgm:spPr>
        <a:solidFill>
          <a:srgbClr val="4708C4"/>
        </a:solidFill>
        <a:ln>
          <a:solidFill>
            <a:srgbClr val="7030A0"/>
          </a:solidFill>
        </a:ln>
      </dgm:spPr>
      <dgm:t>
        <a:bodyPr/>
        <a:lstStyle/>
        <a:p>
          <a:r>
            <a:rPr lang="ne-NP" dirty="0">
              <a:solidFill>
                <a:schemeClr val="bg1"/>
              </a:solidFill>
              <a:cs typeface="Kalimati" panose="00000400000000000000" pitchFamily="2"/>
            </a:rPr>
            <a:t>महल ६</a:t>
          </a:r>
          <a:endParaRPr lang="en-US" dirty="0">
            <a:solidFill>
              <a:schemeClr val="bg1"/>
            </a:solidFill>
            <a:cs typeface="Kalimati" panose="00000400000000000000" pitchFamily="2"/>
          </a:endParaRPr>
        </a:p>
      </dgm:t>
    </dgm:pt>
    <dgm:pt modelId="{3723A241-2A4F-47E6-8011-6562FB87ECFC}" type="parTrans" cxnId="{E08547EE-2AB0-449F-853B-E780DC34C20C}">
      <dgm:prSet/>
      <dgm:spPr/>
      <dgm:t>
        <a:bodyPr/>
        <a:lstStyle/>
        <a:p>
          <a:endParaRPr lang="en-US"/>
        </a:p>
      </dgm:t>
    </dgm:pt>
    <dgm:pt modelId="{ED294C45-70B9-4612-9876-C6C44F6FB90D}" type="sibTrans" cxnId="{E08547EE-2AB0-449F-853B-E780DC34C20C}">
      <dgm:prSet/>
      <dgm:spPr/>
      <dgm:t>
        <a:bodyPr/>
        <a:lstStyle/>
        <a:p>
          <a:endParaRPr lang="en-US"/>
        </a:p>
      </dgm:t>
    </dgm:pt>
    <dgm:pt modelId="{B2EEFC66-A9D0-4EE3-8111-0D55D2D76A98}">
      <dgm:prSet phldrT="[Text]" custT="1"/>
      <dgm:spPr>
        <a:solidFill>
          <a:schemeClr val="accent6">
            <a:lumMod val="50000"/>
          </a:schemeClr>
        </a:solidFill>
      </dgm:spPr>
      <dgm:t>
        <a:bodyPr/>
        <a:lstStyle/>
        <a:p>
          <a:r>
            <a:rPr lang="ne-NP" sz="1400" dirty="0">
              <a:solidFill>
                <a:schemeClr val="bg1"/>
              </a:solidFill>
              <a:cs typeface="Kalimati" panose="00000400000000000000" pitchFamily="2"/>
            </a:rPr>
            <a:t>प्रश्न न ४.२</a:t>
          </a:r>
          <a:endParaRPr lang="en-US" sz="1400" dirty="0">
            <a:solidFill>
              <a:schemeClr val="bg1"/>
            </a:solidFill>
            <a:cs typeface="Kalimati" panose="00000400000000000000" pitchFamily="2"/>
          </a:endParaRPr>
        </a:p>
      </dgm:t>
    </dgm:pt>
    <dgm:pt modelId="{6565ED4E-D871-4462-919E-DA0C48029D07}" type="parTrans" cxnId="{4C2DBC75-730B-46FD-AC66-46819ED7E9E9}">
      <dgm:prSet/>
      <dgm:spPr/>
      <dgm:t>
        <a:bodyPr/>
        <a:lstStyle/>
        <a:p>
          <a:endParaRPr lang="en-US"/>
        </a:p>
      </dgm:t>
    </dgm:pt>
    <dgm:pt modelId="{7CC6DBD7-1BCD-449A-98AF-931368A7A94C}" type="sibTrans" cxnId="{4C2DBC75-730B-46FD-AC66-46819ED7E9E9}">
      <dgm:prSet/>
      <dgm:spPr/>
      <dgm:t>
        <a:bodyPr/>
        <a:lstStyle/>
        <a:p>
          <a:endParaRPr lang="en-US"/>
        </a:p>
      </dgm:t>
    </dgm:pt>
    <dgm:pt modelId="{4E3B9063-ED23-434A-A272-1E9A8F10532E}" type="pres">
      <dgm:prSet presAssocID="{953F5CA5-C37F-47CD-889B-1F182681FCB6}" presName="linearFlow" presStyleCnt="0">
        <dgm:presLayoutVars>
          <dgm:dir/>
          <dgm:resizeHandles val="exact"/>
        </dgm:presLayoutVars>
      </dgm:prSet>
      <dgm:spPr/>
      <dgm:t>
        <a:bodyPr/>
        <a:lstStyle/>
        <a:p>
          <a:endParaRPr lang="en-US"/>
        </a:p>
      </dgm:t>
    </dgm:pt>
    <dgm:pt modelId="{461EA03E-7409-4CFA-8B62-441F7891F7AE}" type="pres">
      <dgm:prSet presAssocID="{00F08B9F-524D-4892-A252-F9A370326647}" presName="node" presStyleLbl="node1" presStyleIdx="0" presStyleCnt="7" custScaleX="41611" custScaleY="40217">
        <dgm:presLayoutVars>
          <dgm:bulletEnabled val="1"/>
        </dgm:presLayoutVars>
      </dgm:prSet>
      <dgm:spPr/>
      <dgm:t>
        <a:bodyPr/>
        <a:lstStyle/>
        <a:p>
          <a:endParaRPr lang="en-US"/>
        </a:p>
      </dgm:t>
    </dgm:pt>
    <dgm:pt modelId="{E4D8DCC6-604E-4F2A-A90F-D10491E4157F}" type="pres">
      <dgm:prSet presAssocID="{83A94E8A-744B-4A75-A262-A05014D1FFA3}" presName="spacerL" presStyleCnt="0"/>
      <dgm:spPr/>
    </dgm:pt>
    <dgm:pt modelId="{B4DF31FE-4959-48E6-8B2D-E2C905F46BF9}" type="pres">
      <dgm:prSet presAssocID="{83A94E8A-744B-4A75-A262-A05014D1FFA3}" presName="sibTrans" presStyleLbl="sibTrans2D1" presStyleIdx="0" presStyleCnt="6" custFlipVert="1" custScaleX="31481" custScaleY="32726"/>
      <dgm:spPr/>
      <dgm:t>
        <a:bodyPr/>
        <a:lstStyle/>
        <a:p>
          <a:endParaRPr lang="en-US"/>
        </a:p>
      </dgm:t>
    </dgm:pt>
    <dgm:pt modelId="{BB3A61E7-60CA-424E-B774-B3EF988DBA93}" type="pres">
      <dgm:prSet presAssocID="{83A94E8A-744B-4A75-A262-A05014D1FFA3}" presName="spacerR" presStyleCnt="0"/>
      <dgm:spPr/>
    </dgm:pt>
    <dgm:pt modelId="{47BDCAC2-D037-4A67-B4DD-A33AB57BB99D}" type="pres">
      <dgm:prSet presAssocID="{5DAC2698-41B7-4B60-8FF7-EDB79643146E}" presName="node" presStyleLbl="node1" presStyleIdx="1" presStyleCnt="7" custScaleX="42841" custScaleY="41472">
        <dgm:presLayoutVars>
          <dgm:bulletEnabled val="1"/>
        </dgm:presLayoutVars>
      </dgm:prSet>
      <dgm:spPr/>
      <dgm:t>
        <a:bodyPr/>
        <a:lstStyle/>
        <a:p>
          <a:endParaRPr lang="en-US"/>
        </a:p>
      </dgm:t>
    </dgm:pt>
    <dgm:pt modelId="{427DD57E-776A-4D08-AE4A-7221F6A5EE0C}" type="pres">
      <dgm:prSet presAssocID="{3A4B8CB9-9C63-48C4-B51D-32B08B761EAC}" presName="spacerL" presStyleCnt="0"/>
      <dgm:spPr/>
    </dgm:pt>
    <dgm:pt modelId="{4340DCD4-6339-47A4-BE53-0E2BE57C5162}" type="pres">
      <dgm:prSet presAssocID="{3A4B8CB9-9C63-48C4-B51D-32B08B761EAC}" presName="sibTrans" presStyleLbl="sibTrans2D1" presStyleIdx="1" presStyleCnt="6" custScaleX="43740" custScaleY="34662"/>
      <dgm:spPr/>
      <dgm:t>
        <a:bodyPr/>
        <a:lstStyle/>
        <a:p>
          <a:endParaRPr lang="en-US"/>
        </a:p>
      </dgm:t>
    </dgm:pt>
    <dgm:pt modelId="{694F6B50-88EB-4C8B-AF8E-CCD294F7E21F}" type="pres">
      <dgm:prSet presAssocID="{3A4B8CB9-9C63-48C4-B51D-32B08B761EAC}" presName="spacerR" presStyleCnt="0"/>
      <dgm:spPr/>
    </dgm:pt>
    <dgm:pt modelId="{C539B26C-85B1-4AF2-91B5-A6A537BE25C3}" type="pres">
      <dgm:prSet presAssocID="{DC4EAE8E-471C-4BD8-BE1A-93B833818906}" presName="node" presStyleLbl="node1" presStyleIdx="2" presStyleCnt="7" custScaleX="42841" custScaleY="41472">
        <dgm:presLayoutVars>
          <dgm:bulletEnabled val="1"/>
        </dgm:presLayoutVars>
      </dgm:prSet>
      <dgm:spPr/>
      <dgm:t>
        <a:bodyPr/>
        <a:lstStyle/>
        <a:p>
          <a:endParaRPr lang="en-US"/>
        </a:p>
      </dgm:t>
    </dgm:pt>
    <dgm:pt modelId="{AEC29983-931D-4AAF-A916-FD4DE29988CA}" type="pres">
      <dgm:prSet presAssocID="{3FF759D2-C198-47D0-8CB5-42839707BC3D}" presName="spacerL" presStyleCnt="0"/>
      <dgm:spPr/>
    </dgm:pt>
    <dgm:pt modelId="{107E2D37-DE2E-4762-9E97-EC36F83AE714}" type="pres">
      <dgm:prSet presAssocID="{3FF759D2-C198-47D0-8CB5-42839707BC3D}" presName="sibTrans" presStyleLbl="sibTrans2D1" presStyleIdx="2" presStyleCnt="6" custScaleX="38625" custScaleY="33832"/>
      <dgm:spPr/>
      <dgm:t>
        <a:bodyPr/>
        <a:lstStyle/>
        <a:p>
          <a:endParaRPr lang="en-US"/>
        </a:p>
      </dgm:t>
    </dgm:pt>
    <dgm:pt modelId="{143922F2-4E97-4F40-BE97-56D73651442E}" type="pres">
      <dgm:prSet presAssocID="{3FF759D2-C198-47D0-8CB5-42839707BC3D}" presName="spacerR" presStyleCnt="0"/>
      <dgm:spPr/>
    </dgm:pt>
    <dgm:pt modelId="{7A2EC02C-9DD0-4A01-B7EA-88A48975EF6C}" type="pres">
      <dgm:prSet presAssocID="{43C3C214-E88E-4519-A3C4-AFF0F8DCBD79}" presName="node" presStyleLbl="node1" presStyleIdx="3" presStyleCnt="7" custScaleX="42841" custScaleY="41472">
        <dgm:presLayoutVars>
          <dgm:bulletEnabled val="1"/>
        </dgm:presLayoutVars>
      </dgm:prSet>
      <dgm:spPr/>
      <dgm:t>
        <a:bodyPr/>
        <a:lstStyle/>
        <a:p>
          <a:endParaRPr lang="en-US"/>
        </a:p>
      </dgm:t>
    </dgm:pt>
    <dgm:pt modelId="{FE736F20-1649-48A2-8B67-2EB85229CEDF}" type="pres">
      <dgm:prSet presAssocID="{DE187B34-B1D6-4253-B5A4-C208E3A67F5D}" presName="spacerL" presStyleCnt="0"/>
      <dgm:spPr/>
    </dgm:pt>
    <dgm:pt modelId="{ECCAD61B-81C8-42B2-B2CC-DBD3144CF480}" type="pres">
      <dgm:prSet presAssocID="{DE187B34-B1D6-4253-B5A4-C208E3A67F5D}" presName="sibTrans" presStyleLbl="sibTrans2D1" presStyleIdx="3" presStyleCnt="6" custScaleX="29576" custScaleY="32726"/>
      <dgm:spPr/>
      <dgm:t>
        <a:bodyPr/>
        <a:lstStyle/>
        <a:p>
          <a:endParaRPr lang="en-US"/>
        </a:p>
      </dgm:t>
    </dgm:pt>
    <dgm:pt modelId="{00BD9862-A51E-490A-9A31-484CFA441079}" type="pres">
      <dgm:prSet presAssocID="{DE187B34-B1D6-4253-B5A4-C208E3A67F5D}" presName="spacerR" presStyleCnt="0"/>
      <dgm:spPr/>
    </dgm:pt>
    <dgm:pt modelId="{D6B1D05B-E314-4CD3-8A6C-A572C43994B3}" type="pres">
      <dgm:prSet presAssocID="{A0706BFC-0A8F-4CE2-9188-48C25BE7BA5B}" presName="node" presStyleLbl="node1" presStyleIdx="4" presStyleCnt="7" custScaleX="42841" custScaleY="41472">
        <dgm:presLayoutVars>
          <dgm:bulletEnabled val="1"/>
        </dgm:presLayoutVars>
      </dgm:prSet>
      <dgm:spPr/>
      <dgm:t>
        <a:bodyPr/>
        <a:lstStyle/>
        <a:p>
          <a:endParaRPr lang="en-US"/>
        </a:p>
      </dgm:t>
    </dgm:pt>
    <dgm:pt modelId="{8583F8D5-F2E8-4703-B275-97ADCFD4339E}" type="pres">
      <dgm:prSet presAssocID="{ED294C45-70B9-4612-9876-C6C44F6FB90D}" presName="spacerL" presStyleCnt="0"/>
      <dgm:spPr/>
    </dgm:pt>
    <dgm:pt modelId="{670F5925-5234-47C9-BB36-7567FE23E6BF}" type="pres">
      <dgm:prSet presAssocID="{ED294C45-70B9-4612-9876-C6C44F6FB90D}" presName="sibTrans" presStyleLbl="sibTrans2D1" presStyleIdx="4" presStyleCnt="6" custScaleX="37707" custScaleY="51839" custLinFactX="119174" custLinFactNeighborX="200000" custLinFactNeighborY="4026"/>
      <dgm:spPr/>
      <dgm:t>
        <a:bodyPr/>
        <a:lstStyle/>
        <a:p>
          <a:endParaRPr lang="en-US"/>
        </a:p>
      </dgm:t>
    </dgm:pt>
    <dgm:pt modelId="{7584B082-EB42-4197-9EC6-8B12A7D0AD21}" type="pres">
      <dgm:prSet presAssocID="{ED294C45-70B9-4612-9876-C6C44F6FB90D}" presName="spacerR" presStyleCnt="0"/>
      <dgm:spPr/>
    </dgm:pt>
    <dgm:pt modelId="{B333DA7D-DEFA-423A-A17E-32E1769728D3}" type="pres">
      <dgm:prSet presAssocID="{F34EAAC2-F1ED-41A5-976C-BFDC7406787D}" presName="node" presStyleLbl="node1" presStyleIdx="5" presStyleCnt="7" custScaleX="51718" custScaleY="46188" custLinFactNeighborX="21717" custLinFactNeighborY="1577">
        <dgm:presLayoutVars>
          <dgm:bulletEnabled val="1"/>
        </dgm:presLayoutVars>
      </dgm:prSet>
      <dgm:spPr/>
      <dgm:t>
        <a:bodyPr/>
        <a:lstStyle/>
        <a:p>
          <a:endParaRPr lang="en-US"/>
        </a:p>
      </dgm:t>
    </dgm:pt>
    <dgm:pt modelId="{19C26849-A06F-4876-8B9E-DF52689319B7}" type="pres">
      <dgm:prSet presAssocID="{94C95453-7983-41E6-8154-F71EECB849A3}" presName="spacerL" presStyleCnt="0"/>
      <dgm:spPr/>
    </dgm:pt>
    <dgm:pt modelId="{C6E665D4-3805-4512-BEED-EF99A6EB08CD}" type="pres">
      <dgm:prSet presAssocID="{94C95453-7983-41E6-8154-F71EECB849A3}" presName="sibTrans" presStyleLbl="sibTrans2D1" presStyleIdx="5" presStyleCnt="6" custScaleX="33494" custScaleY="47256" custLinFactX="-125574" custLinFactNeighborX="-200000" custLinFactNeighborY="1734"/>
      <dgm:spPr/>
      <dgm:t>
        <a:bodyPr/>
        <a:lstStyle/>
        <a:p>
          <a:endParaRPr lang="en-US"/>
        </a:p>
      </dgm:t>
    </dgm:pt>
    <dgm:pt modelId="{E0782A6B-92AD-4A5F-B358-896178DBE22E}" type="pres">
      <dgm:prSet presAssocID="{94C95453-7983-41E6-8154-F71EECB849A3}" presName="spacerR" presStyleCnt="0"/>
      <dgm:spPr/>
    </dgm:pt>
    <dgm:pt modelId="{E79AB131-CCA9-411C-B8FB-2E8C7BADE7E7}" type="pres">
      <dgm:prSet presAssocID="{B2EEFC66-A9D0-4EE3-8111-0D55D2D76A98}" presName="node" presStyleLbl="node1" presStyleIdx="6" presStyleCnt="7" custScaleX="46573" custScaleY="46406" custLinFactNeighborX="-87895" custLinFactNeighborY="2786">
        <dgm:presLayoutVars>
          <dgm:bulletEnabled val="1"/>
        </dgm:presLayoutVars>
      </dgm:prSet>
      <dgm:spPr/>
      <dgm:t>
        <a:bodyPr/>
        <a:lstStyle/>
        <a:p>
          <a:endParaRPr lang="en-US"/>
        </a:p>
      </dgm:t>
    </dgm:pt>
  </dgm:ptLst>
  <dgm:cxnLst>
    <dgm:cxn modelId="{D004A125-18ED-4D0F-96C2-F28B93BDD7FD}" type="presOf" srcId="{DC4EAE8E-471C-4BD8-BE1A-93B833818906}" destId="{C539B26C-85B1-4AF2-91B5-A6A537BE25C3}" srcOrd="0" destOrd="0" presId="urn:microsoft.com/office/officeart/2005/8/layout/equation1"/>
    <dgm:cxn modelId="{D7E96A66-71E5-4CD2-9C3F-9C01FADF5ACA}" type="presOf" srcId="{83A94E8A-744B-4A75-A262-A05014D1FFA3}" destId="{B4DF31FE-4959-48E6-8B2D-E2C905F46BF9}" srcOrd="0" destOrd="0" presId="urn:microsoft.com/office/officeart/2005/8/layout/equation1"/>
    <dgm:cxn modelId="{EDB28AAC-E557-430A-9DF7-FA9ACD1E9EE1}" type="presOf" srcId="{5DAC2698-41B7-4B60-8FF7-EDB79643146E}" destId="{47BDCAC2-D037-4A67-B4DD-A33AB57BB99D}" srcOrd="0" destOrd="0" presId="urn:microsoft.com/office/officeart/2005/8/layout/equation1"/>
    <dgm:cxn modelId="{CD6C0D59-104D-4A4C-92DE-9824F34D95CE}" type="presOf" srcId="{00F08B9F-524D-4892-A252-F9A370326647}" destId="{461EA03E-7409-4CFA-8B62-441F7891F7AE}" srcOrd="0" destOrd="0" presId="urn:microsoft.com/office/officeart/2005/8/layout/equation1"/>
    <dgm:cxn modelId="{64C16C41-67A4-47A6-90E1-5593D239B3DA}" type="presOf" srcId="{3A4B8CB9-9C63-48C4-B51D-32B08B761EAC}" destId="{4340DCD4-6339-47A4-BE53-0E2BE57C5162}" srcOrd="0" destOrd="0" presId="urn:microsoft.com/office/officeart/2005/8/layout/equation1"/>
    <dgm:cxn modelId="{87A2455A-36CA-4B88-B705-5790D3876CED}" type="presOf" srcId="{94C95453-7983-41E6-8154-F71EECB849A3}" destId="{C6E665D4-3805-4512-BEED-EF99A6EB08CD}" srcOrd="0" destOrd="0" presId="urn:microsoft.com/office/officeart/2005/8/layout/equation1"/>
    <dgm:cxn modelId="{16F820F0-881E-47B3-9B59-D4871EC06998}" srcId="{953F5CA5-C37F-47CD-889B-1F182681FCB6}" destId="{43C3C214-E88E-4519-A3C4-AFF0F8DCBD79}" srcOrd="3" destOrd="0" parTransId="{158C0003-60CF-444F-A14B-C0E1DC2A35BE}" sibTransId="{DE187B34-B1D6-4253-B5A4-C208E3A67F5D}"/>
    <dgm:cxn modelId="{1942A672-4F4B-4AC1-A15A-982C5DF540DD}" type="presOf" srcId="{953F5CA5-C37F-47CD-889B-1F182681FCB6}" destId="{4E3B9063-ED23-434A-A272-1E9A8F10532E}" srcOrd="0" destOrd="0" presId="urn:microsoft.com/office/officeart/2005/8/layout/equation1"/>
    <dgm:cxn modelId="{6EE4C339-ADB1-42A4-AB9B-0CEC76602E9F}" type="presOf" srcId="{F34EAAC2-F1ED-41A5-976C-BFDC7406787D}" destId="{B333DA7D-DEFA-423A-A17E-32E1769728D3}" srcOrd="0" destOrd="0" presId="urn:microsoft.com/office/officeart/2005/8/layout/equation1"/>
    <dgm:cxn modelId="{4C2DBC75-730B-46FD-AC66-46819ED7E9E9}" srcId="{953F5CA5-C37F-47CD-889B-1F182681FCB6}" destId="{B2EEFC66-A9D0-4EE3-8111-0D55D2D76A98}" srcOrd="6" destOrd="0" parTransId="{6565ED4E-D871-4462-919E-DA0C48029D07}" sibTransId="{7CC6DBD7-1BCD-449A-98AF-931368A7A94C}"/>
    <dgm:cxn modelId="{71A0B7BB-1E8F-493E-B207-771CCD3F6397}" type="presOf" srcId="{A0706BFC-0A8F-4CE2-9188-48C25BE7BA5B}" destId="{D6B1D05B-E314-4CD3-8A6C-A572C43994B3}" srcOrd="0" destOrd="0" presId="urn:microsoft.com/office/officeart/2005/8/layout/equation1"/>
    <dgm:cxn modelId="{203BAD54-46D3-443F-90C8-7020C70D9409}" srcId="{953F5CA5-C37F-47CD-889B-1F182681FCB6}" destId="{00F08B9F-524D-4892-A252-F9A370326647}" srcOrd="0" destOrd="0" parTransId="{3A8197E9-E9BE-4B4C-992C-F234A9CC429E}" sibTransId="{83A94E8A-744B-4A75-A262-A05014D1FFA3}"/>
    <dgm:cxn modelId="{D466946A-FE44-4345-8916-8B493039217D}" srcId="{953F5CA5-C37F-47CD-889B-1F182681FCB6}" destId="{F34EAAC2-F1ED-41A5-976C-BFDC7406787D}" srcOrd="5" destOrd="0" parTransId="{E2841934-D4A4-41AF-8590-97557DEA4F55}" sibTransId="{94C95453-7983-41E6-8154-F71EECB849A3}"/>
    <dgm:cxn modelId="{DEA03211-6DB5-4BB8-9CE3-89E1D8B00738}" srcId="{953F5CA5-C37F-47CD-889B-1F182681FCB6}" destId="{5DAC2698-41B7-4B60-8FF7-EDB79643146E}" srcOrd="1" destOrd="0" parTransId="{69D06654-1FEA-4D54-A7AF-99DECBD53DC4}" sibTransId="{3A4B8CB9-9C63-48C4-B51D-32B08B761EAC}"/>
    <dgm:cxn modelId="{7D23EF16-FE97-4082-BC43-81CF89903BFB}" type="presOf" srcId="{ED294C45-70B9-4612-9876-C6C44F6FB90D}" destId="{670F5925-5234-47C9-BB36-7567FE23E6BF}" srcOrd="0" destOrd="0" presId="urn:microsoft.com/office/officeart/2005/8/layout/equation1"/>
    <dgm:cxn modelId="{0DCC3751-FAD0-4FD3-AD47-8DB9AFA26FFC}" type="presOf" srcId="{B2EEFC66-A9D0-4EE3-8111-0D55D2D76A98}" destId="{E79AB131-CCA9-411C-B8FB-2E8C7BADE7E7}" srcOrd="0" destOrd="0" presId="urn:microsoft.com/office/officeart/2005/8/layout/equation1"/>
    <dgm:cxn modelId="{2E9B64DC-F61E-4B80-9BE8-A0F86D261508}" type="presOf" srcId="{43C3C214-E88E-4519-A3C4-AFF0F8DCBD79}" destId="{7A2EC02C-9DD0-4A01-B7EA-88A48975EF6C}" srcOrd="0" destOrd="0" presId="urn:microsoft.com/office/officeart/2005/8/layout/equation1"/>
    <dgm:cxn modelId="{78B396EE-3581-4C80-879D-734930429615}" type="presOf" srcId="{3FF759D2-C198-47D0-8CB5-42839707BC3D}" destId="{107E2D37-DE2E-4762-9E97-EC36F83AE714}" srcOrd="0" destOrd="0" presId="urn:microsoft.com/office/officeart/2005/8/layout/equation1"/>
    <dgm:cxn modelId="{EFFA9469-3E93-4A0E-B1A6-8AF951B1C602}" type="presOf" srcId="{DE187B34-B1D6-4253-B5A4-C208E3A67F5D}" destId="{ECCAD61B-81C8-42B2-B2CC-DBD3144CF480}" srcOrd="0" destOrd="0" presId="urn:microsoft.com/office/officeart/2005/8/layout/equation1"/>
    <dgm:cxn modelId="{E08547EE-2AB0-449F-853B-E780DC34C20C}" srcId="{953F5CA5-C37F-47CD-889B-1F182681FCB6}" destId="{A0706BFC-0A8F-4CE2-9188-48C25BE7BA5B}" srcOrd="4" destOrd="0" parTransId="{3723A241-2A4F-47E6-8011-6562FB87ECFC}" sibTransId="{ED294C45-70B9-4612-9876-C6C44F6FB90D}"/>
    <dgm:cxn modelId="{583BE8DA-0876-4254-A320-D62A7837E5BB}" srcId="{953F5CA5-C37F-47CD-889B-1F182681FCB6}" destId="{DC4EAE8E-471C-4BD8-BE1A-93B833818906}" srcOrd="2" destOrd="0" parTransId="{1AB0A288-9F36-4B8B-80AA-3A9C766311B0}" sibTransId="{3FF759D2-C198-47D0-8CB5-42839707BC3D}"/>
    <dgm:cxn modelId="{08AFE6E6-DBDF-4629-8EBA-F4A66FA21C75}" type="presParOf" srcId="{4E3B9063-ED23-434A-A272-1E9A8F10532E}" destId="{461EA03E-7409-4CFA-8B62-441F7891F7AE}" srcOrd="0" destOrd="0" presId="urn:microsoft.com/office/officeart/2005/8/layout/equation1"/>
    <dgm:cxn modelId="{4C32F0C0-12AE-42FF-B69A-9B0B305B8DB5}" type="presParOf" srcId="{4E3B9063-ED23-434A-A272-1E9A8F10532E}" destId="{E4D8DCC6-604E-4F2A-A90F-D10491E4157F}" srcOrd="1" destOrd="0" presId="urn:microsoft.com/office/officeart/2005/8/layout/equation1"/>
    <dgm:cxn modelId="{ECC55777-BBF2-4262-915B-99A024B171B2}" type="presParOf" srcId="{4E3B9063-ED23-434A-A272-1E9A8F10532E}" destId="{B4DF31FE-4959-48E6-8B2D-E2C905F46BF9}" srcOrd="2" destOrd="0" presId="urn:microsoft.com/office/officeart/2005/8/layout/equation1"/>
    <dgm:cxn modelId="{AA84DA64-44B3-417D-9D59-FFE3A06BF13C}" type="presParOf" srcId="{4E3B9063-ED23-434A-A272-1E9A8F10532E}" destId="{BB3A61E7-60CA-424E-B774-B3EF988DBA93}" srcOrd="3" destOrd="0" presId="urn:microsoft.com/office/officeart/2005/8/layout/equation1"/>
    <dgm:cxn modelId="{02CAB55A-6CC3-4379-8920-AC3C24C4111C}" type="presParOf" srcId="{4E3B9063-ED23-434A-A272-1E9A8F10532E}" destId="{47BDCAC2-D037-4A67-B4DD-A33AB57BB99D}" srcOrd="4" destOrd="0" presId="urn:microsoft.com/office/officeart/2005/8/layout/equation1"/>
    <dgm:cxn modelId="{4BCF23E3-9A8C-41E9-ACE4-1A6BA89E4E12}" type="presParOf" srcId="{4E3B9063-ED23-434A-A272-1E9A8F10532E}" destId="{427DD57E-776A-4D08-AE4A-7221F6A5EE0C}" srcOrd="5" destOrd="0" presId="urn:microsoft.com/office/officeart/2005/8/layout/equation1"/>
    <dgm:cxn modelId="{789276D0-92C2-4F8A-95A0-0A789D20E4BF}" type="presParOf" srcId="{4E3B9063-ED23-434A-A272-1E9A8F10532E}" destId="{4340DCD4-6339-47A4-BE53-0E2BE57C5162}" srcOrd="6" destOrd="0" presId="urn:microsoft.com/office/officeart/2005/8/layout/equation1"/>
    <dgm:cxn modelId="{95A0FEE1-D562-42E9-9C19-A352F5B63B5E}" type="presParOf" srcId="{4E3B9063-ED23-434A-A272-1E9A8F10532E}" destId="{694F6B50-88EB-4C8B-AF8E-CCD294F7E21F}" srcOrd="7" destOrd="0" presId="urn:microsoft.com/office/officeart/2005/8/layout/equation1"/>
    <dgm:cxn modelId="{2CF1131A-C91B-41F0-AF33-A0E810BC35C1}" type="presParOf" srcId="{4E3B9063-ED23-434A-A272-1E9A8F10532E}" destId="{C539B26C-85B1-4AF2-91B5-A6A537BE25C3}" srcOrd="8" destOrd="0" presId="urn:microsoft.com/office/officeart/2005/8/layout/equation1"/>
    <dgm:cxn modelId="{7617DFA7-1867-4E5B-8E8D-52647D72EB8B}" type="presParOf" srcId="{4E3B9063-ED23-434A-A272-1E9A8F10532E}" destId="{AEC29983-931D-4AAF-A916-FD4DE29988CA}" srcOrd="9" destOrd="0" presId="urn:microsoft.com/office/officeart/2005/8/layout/equation1"/>
    <dgm:cxn modelId="{0A72350E-1D5F-4F1D-8BB9-36E402DE63BE}" type="presParOf" srcId="{4E3B9063-ED23-434A-A272-1E9A8F10532E}" destId="{107E2D37-DE2E-4762-9E97-EC36F83AE714}" srcOrd="10" destOrd="0" presId="urn:microsoft.com/office/officeart/2005/8/layout/equation1"/>
    <dgm:cxn modelId="{E4309BEC-DD45-458E-A75A-518F1A4AD0A0}" type="presParOf" srcId="{4E3B9063-ED23-434A-A272-1E9A8F10532E}" destId="{143922F2-4E97-4F40-BE97-56D73651442E}" srcOrd="11" destOrd="0" presId="urn:microsoft.com/office/officeart/2005/8/layout/equation1"/>
    <dgm:cxn modelId="{8AD270DA-70EC-4F7C-8C2A-687660D4B737}" type="presParOf" srcId="{4E3B9063-ED23-434A-A272-1E9A8F10532E}" destId="{7A2EC02C-9DD0-4A01-B7EA-88A48975EF6C}" srcOrd="12" destOrd="0" presId="urn:microsoft.com/office/officeart/2005/8/layout/equation1"/>
    <dgm:cxn modelId="{C364A8BD-EA08-41B6-9C21-8358AC7E1EDF}" type="presParOf" srcId="{4E3B9063-ED23-434A-A272-1E9A8F10532E}" destId="{FE736F20-1649-48A2-8B67-2EB85229CEDF}" srcOrd="13" destOrd="0" presId="urn:microsoft.com/office/officeart/2005/8/layout/equation1"/>
    <dgm:cxn modelId="{E20ACF9F-5D34-4CF0-86E2-4475598F46F5}" type="presParOf" srcId="{4E3B9063-ED23-434A-A272-1E9A8F10532E}" destId="{ECCAD61B-81C8-42B2-B2CC-DBD3144CF480}" srcOrd="14" destOrd="0" presId="urn:microsoft.com/office/officeart/2005/8/layout/equation1"/>
    <dgm:cxn modelId="{B363364C-32DB-44CC-A9AB-70F00BC3035B}" type="presParOf" srcId="{4E3B9063-ED23-434A-A272-1E9A8F10532E}" destId="{00BD9862-A51E-490A-9A31-484CFA441079}" srcOrd="15" destOrd="0" presId="urn:microsoft.com/office/officeart/2005/8/layout/equation1"/>
    <dgm:cxn modelId="{C3F2AA6F-ACE9-484D-8BC4-BAA062DF7513}" type="presParOf" srcId="{4E3B9063-ED23-434A-A272-1E9A8F10532E}" destId="{D6B1D05B-E314-4CD3-8A6C-A572C43994B3}" srcOrd="16" destOrd="0" presId="urn:microsoft.com/office/officeart/2005/8/layout/equation1"/>
    <dgm:cxn modelId="{87A2F309-161D-45FA-AD20-CC39EC4446DA}" type="presParOf" srcId="{4E3B9063-ED23-434A-A272-1E9A8F10532E}" destId="{8583F8D5-F2E8-4703-B275-97ADCFD4339E}" srcOrd="17" destOrd="0" presId="urn:microsoft.com/office/officeart/2005/8/layout/equation1"/>
    <dgm:cxn modelId="{7A366820-BDF4-4E9A-AAF8-323C0ED7AED8}" type="presParOf" srcId="{4E3B9063-ED23-434A-A272-1E9A8F10532E}" destId="{670F5925-5234-47C9-BB36-7567FE23E6BF}" srcOrd="18" destOrd="0" presId="urn:microsoft.com/office/officeart/2005/8/layout/equation1"/>
    <dgm:cxn modelId="{15A277CD-65EA-4161-A183-A8D1B910D79C}" type="presParOf" srcId="{4E3B9063-ED23-434A-A272-1E9A8F10532E}" destId="{7584B082-EB42-4197-9EC6-8B12A7D0AD21}" srcOrd="19" destOrd="0" presId="urn:microsoft.com/office/officeart/2005/8/layout/equation1"/>
    <dgm:cxn modelId="{AF001D76-F8A5-40DA-A3A3-E10BA39C16B3}" type="presParOf" srcId="{4E3B9063-ED23-434A-A272-1E9A8F10532E}" destId="{B333DA7D-DEFA-423A-A17E-32E1769728D3}" srcOrd="20" destOrd="0" presId="urn:microsoft.com/office/officeart/2005/8/layout/equation1"/>
    <dgm:cxn modelId="{564461B1-6A6F-4588-B98D-66EABECF168B}" type="presParOf" srcId="{4E3B9063-ED23-434A-A272-1E9A8F10532E}" destId="{19C26849-A06F-4876-8B9E-DF52689319B7}" srcOrd="21" destOrd="0" presId="urn:microsoft.com/office/officeart/2005/8/layout/equation1"/>
    <dgm:cxn modelId="{35D5925C-1026-4CB9-A070-F6FEB75CC64F}" type="presParOf" srcId="{4E3B9063-ED23-434A-A272-1E9A8F10532E}" destId="{C6E665D4-3805-4512-BEED-EF99A6EB08CD}" srcOrd="22" destOrd="0" presId="urn:microsoft.com/office/officeart/2005/8/layout/equation1"/>
    <dgm:cxn modelId="{129EA619-2D07-44A1-A689-84ED4AAA0715}" type="presParOf" srcId="{4E3B9063-ED23-434A-A272-1E9A8F10532E}" destId="{E0782A6B-92AD-4A5F-B358-896178DBE22E}" srcOrd="23" destOrd="0" presId="urn:microsoft.com/office/officeart/2005/8/layout/equation1"/>
    <dgm:cxn modelId="{614EC314-7277-4CAB-A371-AA3B9E9369FF}" type="presParOf" srcId="{4E3B9063-ED23-434A-A272-1E9A8F10532E}" destId="{E79AB131-CCA9-411C-B8FB-2E8C7BADE7E7}" srcOrd="2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53F5CA5-C37F-47CD-889B-1F182681FCB6}" type="doc">
      <dgm:prSet loTypeId="urn:microsoft.com/office/officeart/2005/8/layout/equation1" loCatId="process" qsTypeId="urn:microsoft.com/office/officeart/2005/8/quickstyle/simple1" qsCatId="simple" csTypeId="urn:microsoft.com/office/officeart/2005/8/colors/colorful5" csCatId="colorful" phldr="1"/>
      <dgm:spPr/>
    </dgm:pt>
    <dgm:pt modelId="{00F08B9F-524D-4892-A252-F9A370326647}">
      <dgm:prSet phldrT="[Text]">
        <dgm:style>
          <a:lnRef idx="1">
            <a:schemeClr val="accent6"/>
          </a:lnRef>
          <a:fillRef idx="3">
            <a:schemeClr val="accent6"/>
          </a:fillRef>
          <a:effectRef idx="2">
            <a:schemeClr val="accent6"/>
          </a:effectRef>
          <a:fontRef idx="minor">
            <a:schemeClr val="lt1"/>
          </a:fontRef>
        </dgm:style>
      </dgm:prSet>
      <dgm:spPr/>
      <dgm:t>
        <a:bodyPr/>
        <a:lstStyle/>
        <a:p>
          <a:r>
            <a:rPr lang="ne-NP" dirty="0">
              <a:solidFill>
                <a:schemeClr val="bg1"/>
              </a:solidFill>
              <a:cs typeface="Kalimati" panose="00000400000000000000" pitchFamily="2"/>
            </a:rPr>
            <a:t>प्रश्न न. ४.१ को जम्मा जोड</a:t>
          </a:r>
          <a:endParaRPr lang="en-US" dirty="0">
            <a:solidFill>
              <a:schemeClr val="bg1"/>
            </a:solidFill>
            <a:cs typeface="Kalimati" panose="00000400000000000000" pitchFamily="2"/>
          </a:endParaRPr>
        </a:p>
      </dgm:t>
    </dgm:pt>
    <dgm:pt modelId="{3A8197E9-E9BE-4B4C-992C-F234A9CC429E}" type="parTrans" cxnId="{203BAD54-46D3-443F-90C8-7020C70D9409}">
      <dgm:prSet/>
      <dgm:spPr/>
      <dgm:t>
        <a:bodyPr/>
        <a:lstStyle/>
        <a:p>
          <a:endParaRPr lang="en-US"/>
        </a:p>
      </dgm:t>
    </dgm:pt>
    <dgm:pt modelId="{83A94E8A-744B-4A75-A262-A05014D1FFA3}" type="sibTrans" cxnId="{203BAD54-46D3-443F-90C8-7020C70D9409}">
      <dgm:prSet/>
      <dgm:spPr/>
      <dgm:t>
        <a:bodyPr/>
        <a:lstStyle/>
        <a:p>
          <a:endParaRPr lang="en-US"/>
        </a:p>
      </dgm:t>
    </dgm:pt>
    <dgm:pt modelId="{5DAC2698-41B7-4B60-8FF7-EDB79643146E}">
      <dgm:prSet phldrT="[Text]">
        <dgm:style>
          <a:lnRef idx="1">
            <a:schemeClr val="accent6"/>
          </a:lnRef>
          <a:fillRef idx="3">
            <a:schemeClr val="accent6"/>
          </a:fillRef>
          <a:effectRef idx="2">
            <a:schemeClr val="accent6"/>
          </a:effectRef>
          <a:fontRef idx="minor">
            <a:schemeClr val="lt1"/>
          </a:fontRef>
        </dgm:style>
      </dgm:prSet>
      <dgm:spPr/>
      <dgm:t>
        <a:bodyPr/>
        <a:lstStyle/>
        <a:p>
          <a:r>
            <a:rPr lang="ne-NP" dirty="0">
              <a:solidFill>
                <a:schemeClr val="bg1"/>
              </a:solidFill>
              <a:cs typeface="Kalimati" panose="00000400000000000000" pitchFamily="2"/>
            </a:rPr>
            <a:t>प्रश्न न. ४.२ को जम्मा जोड</a:t>
          </a:r>
          <a:endParaRPr lang="en-US" dirty="0">
            <a:solidFill>
              <a:schemeClr val="bg1"/>
            </a:solidFill>
            <a:cs typeface="Kalimati" panose="00000400000000000000" pitchFamily="2"/>
          </a:endParaRPr>
        </a:p>
      </dgm:t>
    </dgm:pt>
    <dgm:pt modelId="{69D06654-1FEA-4D54-A7AF-99DECBD53DC4}" type="parTrans" cxnId="{DEA03211-6DB5-4BB8-9CE3-89E1D8B00738}">
      <dgm:prSet/>
      <dgm:spPr/>
      <dgm:t>
        <a:bodyPr/>
        <a:lstStyle/>
        <a:p>
          <a:endParaRPr lang="en-US"/>
        </a:p>
      </dgm:t>
    </dgm:pt>
    <dgm:pt modelId="{3A4B8CB9-9C63-48C4-B51D-32B08B761EAC}" type="sibTrans" cxnId="{DEA03211-6DB5-4BB8-9CE3-89E1D8B00738}">
      <dgm:prSet/>
      <dgm:spPr/>
      <dgm:t>
        <a:bodyPr/>
        <a:lstStyle/>
        <a:p>
          <a:endParaRPr lang="en-US"/>
        </a:p>
      </dgm:t>
    </dgm:pt>
    <dgm:pt modelId="{F34EAAC2-F1ED-41A5-976C-BFDC7406787D}">
      <dgm:prSet phldrT="[Text]"/>
      <dgm:spPr/>
      <dgm:t>
        <a:bodyPr/>
        <a:lstStyle/>
        <a:p>
          <a:r>
            <a:rPr lang="en-US" dirty="0">
              <a:solidFill>
                <a:schemeClr val="bg1"/>
              </a:solidFill>
              <a:cs typeface="Kalimati" panose="00000400000000000000" pitchFamily="2"/>
            </a:rPr>
            <a:t>{ </a:t>
          </a:r>
          <a:r>
            <a:rPr lang="ne-NP" dirty="0">
              <a:solidFill>
                <a:schemeClr val="bg1"/>
              </a:solidFill>
              <a:cs typeface="Kalimati" panose="00000400000000000000" pitchFamily="2"/>
            </a:rPr>
            <a:t>महल २ ‌</a:t>
          </a:r>
          <a:r>
            <a:rPr lang="en-US" dirty="0">
              <a:solidFill>
                <a:schemeClr val="bg1"/>
              </a:solidFill>
              <a:cs typeface="Kalimati" panose="00000400000000000000" pitchFamily="2"/>
            </a:rPr>
            <a:t>+ </a:t>
          </a:r>
          <a:r>
            <a:rPr lang="ne-NP" dirty="0">
              <a:solidFill>
                <a:schemeClr val="bg1"/>
              </a:solidFill>
              <a:cs typeface="Kalimati" panose="00000400000000000000" pitchFamily="2"/>
            </a:rPr>
            <a:t>महल ४ </a:t>
          </a:r>
          <a:r>
            <a:rPr lang="en-US" dirty="0">
              <a:solidFill>
                <a:schemeClr val="bg1"/>
              </a:solidFill>
              <a:cs typeface="Kalimati" panose="00000400000000000000" pitchFamily="2"/>
            </a:rPr>
            <a:t>}</a:t>
          </a:r>
          <a:r>
            <a:rPr lang="ne-NP" dirty="0">
              <a:solidFill>
                <a:schemeClr val="bg1"/>
              </a:solidFill>
              <a:cs typeface="Kalimati" panose="00000400000000000000" pitchFamily="2"/>
            </a:rPr>
            <a:t> </a:t>
          </a:r>
          <a:r>
            <a:rPr lang="ne-NP" dirty="0">
              <a:cs typeface="Kalimati" panose="00000400000000000000" pitchFamily="2"/>
            </a:rPr>
            <a:t>‌</a:t>
          </a:r>
          <a:r>
            <a:rPr lang="en-US" dirty="0">
              <a:cs typeface="Kalimati" panose="00000400000000000000" pitchFamily="2"/>
            </a:rPr>
            <a:t>+ {</a:t>
          </a:r>
          <a:r>
            <a:rPr lang="ne-NP" dirty="0">
              <a:solidFill>
                <a:schemeClr val="bg1"/>
              </a:solidFill>
              <a:cs typeface="Kalimati" panose="00000400000000000000" pitchFamily="2"/>
            </a:rPr>
            <a:t>महल ३ ‌</a:t>
          </a:r>
          <a:r>
            <a:rPr lang="en-US" dirty="0">
              <a:solidFill>
                <a:schemeClr val="bg1"/>
              </a:solidFill>
              <a:cs typeface="Kalimati" panose="00000400000000000000" pitchFamily="2"/>
            </a:rPr>
            <a:t>+ </a:t>
          </a:r>
          <a:r>
            <a:rPr lang="ne-NP" dirty="0">
              <a:solidFill>
                <a:schemeClr val="bg1"/>
              </a:solidFill>
              <a:cs typeface="Kalimati" panose="00000400000000000000" pitchFamily="2"/>
            </a:rPr>
            <a:t>महल ५</a:t>
          </a:r>
          <a:r>
            <a:rPr lang="en-US" dirty="0">
              <a:solidFill>
                <a:schemeClr val="bg1"/>
              </a:solidFill>
              <a:cs typeface="Kalimati" panose="00000400000000000000" pitchFamily="2"/>
            </a:rPr>
            <a:t> }</a:t>
          </a:r>
          <a:r>
            <a:rPr lang="ne-NP" dirty="0">
              <a:solidFill>
                <a:schemeClr val="bg1"/>
              </a:solidFill>
              <a:cs typeface="Kalimati" panose="00000400000000000000" pitchFamily="2"/>
            </a:rPr>
            <a:t> </a:t>
          </a:r>
          <a:endParaRPr lang="en-US" dirty="0">
            <a:solidFill>
              <a:schemeClr val="bg1"/>
            </a:solidFill>
            <a:cs typeface="Kalimati" panose="00000400000000000000" pitchFamily="2"/>
          </a:endParaRPr>
        </a:p>
      </dgm:t>
    </dgm:pt>
    <dgm:pt modelId="{94C95453-7983-41E6-8154-F71EECB849A3}" type="sibTrans" cxnId="{D466946A-FE44-4345-8916-8B493039217D}">
      <dgm:prSet/>
      <dgm:spPr/>
      <dgm:t>
        <a:bodyPr/>
        <a:lstStyle/>
        <a:p>
          <a:endParaRPr lang="en-US"/>
        </a:p>
      </dgm:t>
    </dgm:pt>
    <dgm:pt modelId="{E2841934-D4A4-41AF-8590-97557DEA4F55}" type="parTrans" cxnId="{D466946A-FE44-4345-8916-8B493039217D}">
      <dgm:prSet/>
      <dgm:spPr/>
      <dgm:t>
        <a:bodyPr/>
        <a:lstStyle/>
        <a:p>
          <a:endParaRPr lang="en-US"/>
        </a:p>
      </dgm:t>
    </dgm:pt>
    <dgm:pt modelId="{4E3B9063-ED23-434A-A272-1E9A8F10532E}" type="pres">
      <dgm:prSet presAssocID="{953F5CA5-C37F-47CD-889B-1F182681FCB6}" presName="linearFlow" presStyleCnt="0">
        <dgm:presLayoutVars>
          <dgm:dir/>
          <dgm:resizeHandles val="exact"/>
        </dgm:presLayoutVars>
      </dgm:prSet>
      <dgm:spPr/>
    </dgm:pt>
    <dgm:pt modelId="{461EA03E-7409-4CFA-8B62-441F7891F7AE}" type="pres">
      <dgm:prSet presAssocID="{00F08B9F-524D-4892-A252-F9A370326647}" presName="node" presStyleLbl="node1" presStyleIdx="0" presStyleCnt="3">
        <dgm:presLayoutVars>
          <dgm:bulletEnabled val="1"/>
        </dgm:presLayoutVars>
      </dgm:prSet>
      <dgm:spPr/>
      <dgm:t>
        <a:bodyPr/>
        <a:lstStyle/>
        <a:p>
          <a:endParaRPr lang="en-US"/>
        </a:p>
      </dgm:t>
    </dgm:pt>
    <dgm:pt modelId="{E4D8DCC6-604E-4F2A-A90F-D10491E4157F}" type="pres">
      <dgm:prSet presAssocID="{83A94E8A-744B-4A75-A262-A05014D1FFA3}" presName="spacerL" presStyleCnt="0"/>
      <dgm:spPr/>
    </dgm:pt>
    <dgm:pt modelId="{B4DF31FE-4959-48E6-8B2D-E2C905F46BF9}" type="pres">
      <dgm:prSet presAssocID="{83A94E8A-744B-4A75-A262-A05014D1FFA3}" presName="sibTrans" presStyleLbl="sibTrans2D1" presStyleIdx="0" presStyleCnt="2"/>
      <dgm:spPr/>
      <dgm:t>
        <a:bodyPr/>
        <a:lstStyle/>
        <a:p>
          <a:endParaRPr lang="en-US"/>
        </a:p>
      </dgm:t>
    </dgm:pt>
    <dgm:pt modelId="{BB3A61E7-60CA-424E-B774-B3EF988DBA93}" type="pres">
      <dgm:prSet presAssocID="{83A94E8A-744B-4A75-A262-A05014D1FFA3}" presName="spacerR" presStyleCnt="0"/>
      <dgm:spPr/>
    </dgm:pt>
    <dgm:pt modelId="{47BDCAC2-D037-4A67-B4DD-A33AB57BB99D}" type="pres">
      <dgm:prSet presAssocID="{5DAC2698-41B7-4B60-8FF7-EDB79643146E}" presName="node" presStyleLbl="node1" presStyleIdx="1" presStyleCnt="3">
        <dgm:presLayoutVars>
          <dgm:bulletEnabled val="1"/>
        </dgm:presLayoutVars>
      </dgm:prSet>
      <dgm:spPr/>
      <dgm:t>
        <a:bodyPr/>
        <a:lstStyle/>
        <a:p>
          <a:endParaRPr lang="en-US"/>
        </a:p>
      </dgm:t>
    </dgm:pt>
    <dgm:pt modelId="{427DD57E-776A-4D08-AE4A-7221F6A5EE0C}" type="pres">
      <dgm:prSet presAssocID="{3A4B8CB9-9C63-48C4-B51D-32B08B761EAC}" presName="spacerL" presStyleCnt="0"/>
      <dgm:spPr/>
    </dgm:pt>
    <dgm:pt modelId="{4340DCD4-6339-47A4-BE53-0E2BE57C5162}" type="pres">
      <dgm:prSet presAssocID="{3A4B8CB9-9C63-48C4-B51D-32B08B761EAC}" presName="sibTrans" presStyleLbl="sibTrans2D1" presStyleIdx="1" presStyleCnt="2"/>
      <dgm:spPr/>
      <dgm:t>
        <a:bodyPr/>
        <a:lstStyle/>
        <a:p>
          <a:endParaRPr lang="en-US"/>
        </a:p>
      </dgm:t>
    </dgm:pt>
    <dgm:pt modelId="{694F6B50-88EB-4C8B-AF8E-CCD294F7E21F}" type="pres">
      <dgm:prSet presAssocID="{3A4B8CB9-9C63-48C4-B51D-32B08B761EAC}" presName="spacerR" presStyleCnt="0"/>
      <dgm:spPr/>
    </dgm:pt>
    <dgm:pt modelId="{B333DA7D-DEFA-423A-A17E-32E1769728D3}" type="pres">
      <dgm:prSet presAssocID="{F34EAAC2-F1ED-41A5-976C-BFDC7406787D}" presName="node" presStyleLbl="node1" presStyleIdx="2" presStyleCnt="3">
        <dgm:presLayoutVars>
          <dgm:bulletEnabled val="1"/>
        </dgm:presLayoutVars>
      </dgm:prSet>
      <dgm:spPr/>
      <dgm:t>
        <a:bodyPr/>
        <a:lstStyle/>
        <a:p>
          <a:endParaRPr lang="en-US"/>
        </a:p>
      </dgm:t>
    </dgm:pt>
  </dgm:ptLst>
  <dgm:cxnLst>
    <dgm:cxn modelId="{6EE4C339-ADB1-42A4-AB9B-0CEC76602E9F}" type="presOf" srcId="{F34EAAC2-F1ED-41A5-976C-BFDC7406787D}" destId="{B333DA7D-DEFA-423A-A17E-32E1769728D3}" srcOrd="0" destOrd="0" presId="urn:microsoft.com/office/officeart/2005/8/layout/equation1"/>
    <dgm:cxn modelId="{EDB28AAC-E557-430A-9DF7-FA9ACD1E9EE1}" type="presOf" srcId="{5DAC2698-41B7-4B60-8FF7-EDB79643146E}" destId="{47BDCAC2-D037-4A67-B4DD-A33AB57BB99D}" srcOrd="0" destOrd="0" presId="urn:microsoft.com/office/officeart/2005/8/layout/equation1"/>
    <dgm:cxn modelId="{D7E96A66-71E5-4CD2-9C3F-9C01FADF5ACA}" type="presOf" srcId="{83A94E8A-744B-4A75-A262-A05014D1FFA3}" destId="{B4DF31FE-4959-48E6-8B2D-E2C905F46BF9}" srcOrd="0" destOrd="0" presId="urn:microsoft.com/office/officeart/2005/8/layout/equation1"/>
    <dgm:cxn modelId="{CD6C0D59-104D-4A4C-92DE-9824F34D95CE}" type="presOf" srcId="{00F08B9F-524D-4892-A252-F9A370326647}" destId="{461EA03E-7409-4CFA-8B62-441F7891F7AE}" srcOrd="0" destOrd="0" presId="urn:microsoft.com/office/officeart/2005/8/layout/equation1"/>
    <dgm:cxn modelId="{1942A672-4F4B-4AC1-A15A-982C5DF540DD}" type="presOf" srcId="{953F5CA5-C37F-47CD-889B-1F182681FCB6}" destId="{4E3B9063-ED23-434A-A272-1E9A8F10532E}" srcOrd="0" destOrd="0" presId="urn:microsoft.com/office/officeart/2005/8/layout/equation1"/>
    <dgm:cxn modelId="{203BAD54-46D3-443F-90C8-7020C70D9409}" srcId="{953F5CA5-C37F-47CD-889B-1F182681FCB6}" destId="{00F08B9F-524D-4892-A252-F9A370326647}" srcOrd="0" destOrd="0" parTransId="{3A8197E9-E9BE-4B4C-992C-F234A9CC429E}" sibTransId="{83A94E8A-744B-4A75-A262-A05014D1FFA3}"/>
    <dgm:cxn modelId="{D466946A-FE44-4345-8916-8B493039217D}" srcId="{953F5CA5-C37F-47CD-889B-1F182681FCB6}" destId="{F34EAAC2-F1ED-41A5-976C-BFDC7406787D}" srcOrd="2" destOrd="0" parTransId="{E2841934-D4A4-41AF-8590-97557DEA4F55}" sibTransId="{94C95453-7983-41E6-8154-F71EECB849A3}"/>
    <dgm:cxn modelId="{DEA03211-6DB5-4BB8-9CE3-89E1D8B00738}" srcId="{953F5CA5-C37F-47CD-889B-1F182681FCB6}" destId="{5DAC2698-41B7-4B60-8FF7-EDB79643146E}" srcOrd="1" destOrd="0" parTransId="{69D06654-1FEA-4D54-A7AF-99DECBD53DC4}" sibTransId="{3A4B8CB9-9C63-48C4-B51D-32B08B761EAC}"/>
    <dgm:cxn modelId="{64C16C41-67A4-47A6-90E1-5593D239B3DA}" type="presOf" srcId="{3A4B8CB9-9C63-48C4-B51D-32B08B761EAC}" destId="{4340DCD4-6339-47A4-BE53-0E2BE57C5162}" srcOrd="0" destOrd="0" presId="urn:microsoft.com/office/officeart/2005/8/layout/equation1"/>
    <dgm:cxn modelId="{08AFE6E6-DBDF-4629-8EBA-F4A66FA21C75}" type="presParOf" srcId="{4E3B9063-ED23-434A-A272-1E9A8F10532E}" destId="{461EA03E-7409-4CFA-8B62-441F7891F7AE}" srcOrd="0" destOrd="0" presId="urn:microsoft.com/office/officeart/2005/8/layout/equation1"/>
    <dgm:cxn modelId="{4C32F0C0-12AE-42FF-B69A-9B0B305B8DB5}" type="presParOf" srcId="{4E3B9063-ED23-434A-A272-1E9A8F10532E}" destId="{E4D8DCC6-604E-4F2A-A90F-D10491E4157F}" srcOrd="1" destOrd="0" presId="urn:microsoft.com/office/officeart/2005/8/layout/equation1"/>
    <dgm:cxn modelId="{ECC55777-BBF2-4262-915B-99A024B171B2}" type="presParOf" srcId="{4E3B9063-ED23-434A-A272-1E9A8F10532E}" destId="{B4DF31FE-4959-48E6-8B2D-E2C905F46BF9}" srcOrd="2" destOrd="0" presId="urn:microsoft.com/office/officeart/2005/8/layout/equation1"/>
    <dgm:cxn modelId="{AA84DA64-44B3-417D-9D59-FFE3A06BF13C}" type="presParOf" srcId="{4E3B9063-ED23-434A-A272-1E9A8F10532E}" destId="{BB3A61E7-60CA-424E-B774-B3EF988DBA93}" srcOrd="3" destOrd="0" presId="urn:microsoft.com/office/officeart/2005/8/layout/equation1"/>
    <dgm:cxn modelId="{02CAB55A-6CC3-4379-8920-AC3C24C4111C}" type="presParOf" srcId="{4E3B9063-ED23-434A-A272-1E9A8F10532E}" destId="{47BDCAC2-D037-4A67-B4DD-A33AB57BB99D}" srcOrd="4" destOrd="0" presId="urn:microsoft.com/office/officeart/2005/8/layout/equation1"/>
    <dgm:cxn modelId="{4BCF23E3-9A8C-41E9-ACE4-1A6BA89E4E12}" type="presParOf" srcId="{4E3B9063-ED23-434A-A272-1E9A8F10532E}" destId="{427DD57E-776A-4D08-AE4A-7221F6A5EE0C}" srcOrd="5" destOrd="0" presId="urn:microsoft.com/office/officeart/2005/8/layout/equation1"/>
    <dgm:cxn modelId="{789276D0-92C2-4F8A-95A0-0A789D20E4BF}" type="presParOf" srcId="{4E3B9063-ED23-434A-A272-1E9A8F10532E}" destId="{4340DCD4-6339-47A4-BE53-0E2BE57C5162}" srcOrd="6" destOrd="0" presId="urn:microsoft.com/office/officeart/2005/8/layout/equation1"/>
    <dgm:cxn modelId="{95A0FEE1-D562-42E9-9C19-A352F5B63B5E}" type="presParOf" srcId="{4E3B9063-ED23-434A-A272-1E9A8F10532E}" destId="{694F6B50-88EB-4C8B-AF8E-CCD294F7E21F}" srcOrd="7" destOrd="0" presId="urn:microsoft.com/office/officeart/2005/8/layout/equation1"/>
    <dgm:cxn modelId="{AF001D76-F8A5-40DA-A3A3-E10BA39C16B3}" type="presParOf" srcId="{4E3B9063-ED23-434A-A272-1E9A8F10532E}" destId="{B333DA7D-DEFA-423A-A17E-32E1769728D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A03E-7409-4CFA-8B62-441F7891F7AE}">
      <dsp:nvSpPr>
        <dsp:cNvPr id="0" name=""/>
        <dsp:cNvSpPr/>
      </dsp:nvSpPr>
      <dsp:spPr>
        <a:xfrm>
          <a:off x="1533" y="1139768"/>
          <a:ext cx="873940" cy="844662"/>
        </a:xfrm>
        <a:prstGeom prst="ellipse">
          <a:avLst/>
        </a:prstGeom>
        <a:solidFill>
          <a:schemeClr val="tx2">
            <a:lumMod val="95000"/>
            <a:lumOff val="5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२</a:t>
          </a:r>
          <a:r>
            <a:rPr lang="ne-NP" sz="1400" kern="1200" dirty="0">
              <a:solidFill>
                <a:srgbClr val="FFFF00"/>
              </a:solidFill>
              <a:cs typeface="Kalimati" panose="00000400000000000000" pitchFamily="2"/>
            </a:rPr>
            <a:t> </a:t>
          </a:r>
          <a:endParaRPr lang="en-US" sz="1400" kern="1200" dirty="0">
            <a:solidFill>
              <a:srgbClr val="FFFF00"/>
            </a:solidFill>
            <a:cs typeface="Kalimati" panose="00000400000000000000" pitchFamily="2"/>
          </a:endParaRPr>
        </a:p>
      </dsp:txBody>
      <dsp:txXfrm>
        <a:off x="129519" y="1263466"/>
        <a:ext cx="617968" cy="597266"/>
      </dsp:txXfrm>
    </dsp:sp>
    <dsp:sp modelId="{B4DF31FE-4959-48E6-8B2D-E2C905F46BF9}">
      <dsp:nvSpPr>
        <dsp:cNvPr id="0" name=""/>
        <dsp:cNvSpPr/>
      </dsp:nvSpPr>
      <dsp:spPr>
        <a:xfrm flipV="1">
          <a:off x="1046014" y="1362773"/>
          <a:ext cx="383486" cy="398652"/>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096845" y="1517001"/>
        <a:ext cx="281824" cy="90196"/>
      </dsp:txXfrm>
    </dsp:sp>
    <dsp:sp modelId="{47BDCAC2-D037-4A67-B4DD-A33AB57BB99D}">
      <dsp:nvSpPr>
        <dsp:cNvPr id="0" name=""/>
        <dsp:cNvSpPr/>
      </dsp:nvSpPr>
      <dsp:spPr>
        <a:xfrm>
          <a:off x="1600042" y="1126589"/>
          <a:ext cx="899773" cy="871020"/>
        </a:xfrm>
        <a:prstGeom prst="ellipse">
          <a:avLst/>
        </a:prstGeom>
        <a:solidFill>
          <a:srgbClr val="000099"/>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३</a:t>
          </a:r>
          <a:endParaRPr lang="en-US" sz="1400" kern="1200" dirty="0">
            <a:solidFill>
              <a:schemeClr val="bg1"/>
            </a:solidFill>
            <a:cs typeface="Kalimati" panose="00000400000000000000" pitchFamily="2"/>
          </a:endParaRPr>
        </a:p>
      </dsp:txBody>
      <dsp:txXfrm>
        <a:off x="1731811" y="1254147"/>
        <a:ext cx="636235" cy="615904"/>
      </dsp:txXfrm>
    </dsp:sp>
    <dsp:sp modelId="{4340DCD4-6339-47A4-BE53-0E2BE57C5162}">
      <dsp:nvSpPr>
        <dsp:cNvPr id="0" name=""/>
        <dsp:cNvSpPr/>
      </dsp:nvSpPr>
      <dsp:spPr>
        <a:xfrm>
          <a:off x="2670357" y="1350982"/>
          <a:ext cx="532819" cy="422235"/>
        </a:xfrm>
        <a:prstGeom prst="mathPlus">
          <a:avLst/>
        </a:prstGeom>
        <a:solidFill>
          <a:schemeClr val="accent5">
            <a:hueOff val="0"/>
            <a:satOff val="0"/>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740982" y="1512445"/>
        <a:ext cx="391569" cy="99309"/>
      </dsp:txXfrm>
    </dsp:sp>
    <dsp:sp modelId="{C539B26C-85B1-4AF2-91B5-A6A537BE25C3}">
      <dsp:nvSpPr>
        <dsp:cNvPr id="0" name=""/>
        <dsp:cNvSpPr/>
      </dsp:nvSpPr>
      <dsp:spPr>
        <a:xfrm>
          <a:off x="3373718" y="1126589"/>
          <a:ext cx="899773" cy="871020"/>
        </a:xfrm>
        <a:prstGeom prst="ellipse">
          <a:avLst/>
        </a:prstGeom>
        <a:solidFill>
          <a:schemeClr val="accent6">
            <a:lumMod val="50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४</a:t>
          </a:r>
          <a:endParaRPr lang="en-US" sz="1400" kern="1200" dirty="0">
            <a:solidFill>
              <a:schemeClr val="bg1"/>
            </a:solidFill>
            <a:cs typeface="Kalimati" panose="00000400000000000000" pitchFamily="2"/>
          </a:endParaRPr>
        </a:p>
      </dsp:txBody>
      <dsp:txXfrm>
        <a:off x="3505487" y="1254147"/>
        <a:ext cx="636235" cy="615904"/>
      </dsp:txXfrm>
    </dsp:sp>
    <dsp:sp modelId="{107E2D37-DE2E-4762-9E97-EC36F83AE714}">
      <dsp:nvSpPr>
        <dsp:cNvPr id="0" name=""/>
        <dsp:cNvSpPr/>
      </dsp:nvSpPr>
      <dsp:spPr>
        <a:xfrm>
          <a:off x="4444033" y="1356037"/>
          <a:ext cx="470511" cy="412125"/>
        </a:xfrm>
        <a:prstGeom prst="mathPlus">
          <a:avLst/>
        </a:prstGeom>
        <a:solidFill>
          <a:schemeClr val="accent5">
            <a:hueOff val="0"/>
            <a:satOff val="0"/>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4506399" y="1513634"/>
        <a:ext cx="345779" cy="96931"/>
      </dsp:txXfrm>
    </dsp:sp>
    <dsp:sp modelId="{7A2EC02C-9DD0-4A01-B7EA-88A48975EF6C}">
      <dsp:nvSpPr>
        <dsp:cNvPr id="0" name=""/>
        <dsp:cNvSpPr/>
      </dsp:nvSpPr>
      <dsp:spPr>
        <a:xfrm>
          <a:off x="5085085" y="1126589"/>
          <a:ext cx="899773" cy="871020"/>
        </a:xfrm>
        <a:prstGeom prst="ellipse">
          <a:avLst/>
        </a:prstGeom>
        <a:solidFill>
          <a:srgbClr val="000099"/>
        </a:solid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५</a:t>
          </a:r>
          <a:endParaRPr lang="en-US" sz="1400" kern="1200" dirty="0">
            <a:solidFill>
              <a:schemeClr val="bg1"/>
            </a:solidFill>
            <a:cs typeface="Kalimati" panose="00000400000000000000" pitchFamily="2"/>
          </a:endParaRPr>
        </a:p>
      </dsp:txBody>
      <dsp:txXfrm>
        <a:off x="5216854" y="1254147"/>
        <a:ext cx="636235" cy="615904"/>
      </dsp:txXfrm>
    </dsp:sp>
    <dsp:sp modelId="{ECCAD61B-81C8-42B2-B2CC-DBD3144CF480}">
      <dsp:nvSpPr>
        <dsp:cNvPr id="0" name=""/>
        <dsp:cNvSpPr/>
      </dsp:nvSpPr>
      <dsp:spPr>
        <a:xfrm>
          <a:off x="6155400" y="1362773"/>
          <a:ext cx="360280" cy="398652"/>
        </a:xfrm>
        <a:prstGeom prst="mathPlus">
          <a:avLst/>
        </a:prstGeom>
        <a:solidFill>
          <a:schemeClr val="accent5">
            <a:hueOff val="0"/>
            <a:satOff val="0"/>
            <a:lumOff val="-42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6203155" y="1519730"/>
        <a:ext cx="264770" cy="84738"/>
      </dsp:txXfrm>
    </dsp:sp>
    <dsp:sp modelId="{D6B1D05B-E314-4CD3-8A6C-A572C43994B3}">
      <dsp:nvSpPr>
        <dsp:cNvPr id="0" name=""/>
        <dsp:cNvSpPr/>
      </dsp:nvSpPr>
      <dsp:spPr>
        <a:xfrm>
          <a:off x="6686222" y="1126589"/>
          <a:ext cx="899773" cy="871020"/>
        </a:xfrm>
        <a:prstGeom prst="ellipse">
          <a:avLst/>
        </a:prstGeom>
        <a:solidFill>
          <a:srgbClr val="4708C4"/>
        </a:solid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६</a:t>
          </a:r>
          <a:endParaRPr lang="en-US" sz="1400" kern="1200" dirty="0">
            <a:solidFill>
              <a:schemeClr val="bg1"/>
            </a:solidFill>
            <a:cs typeface="Kalimati" panose="00000400000000000000" pitchFamily="2"/>
          </a:endParaRPr>
        </a:p>
      </dsp:txBody>
      <dsp:txXfrm>
        <a:off x="6817991" y="1254147"/>
        <a:ext cx="636235" cy="615904"/>
      </dsp:txXfrm>
    </dsp:sp>
    <dsp:sp modelId="{670F5925-5234-47C9-BB36-7567FE23E6BF}">
      <dsp:nvSpPr>
        <dsp:cNvPr id="0" name=""/>
        <dsp:cNvSpPr/>
      </dsp:nvSpPr>
      <dsp:spPr>
        <a:xfrm>
          <a:off x="9549340" y="1295403"/>
          <a:ext cx="459328" cy="631477"/>
        </a:xfrm>
        <a:prstGeom prst="mathPlus">
          <a:avLst/>
        </a:prstGeom>
        <a:solidFill>
          <a:schemeClr val="accent5">
            <a:hueOff val="0"/>
            <a:satOff val="0"/>
            <a:lumOff val="-56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9610224" y="1557125"/>
        <a:ext cx="337560" cy="108033"/>
      </dsp:txXfrm>
    </dsp:sp>
    <dsp:sp modelId="{B333DA7D-DEFA-423A-A17E-32E1769728D3}">
      <dsp:nvSpPr>
        <dsp:cNvPr id="0" name=""/>
        <dsp:cNvSpPr/>
      </dsp:nvSpPr>
      <dsp:spPr>
        <a:xfrm>
          <a:off x="8423443" y="1110186"/>
          <a:ext cx="1086213" cy="970069"/>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e-NP" sz="1600" kern="1200" dirty="0">
              <a:solidFill>
                <a:schemeClr val="bg1"/>
              </a:solidFill>
              <a:cs typeface="Kalimati" panose="00000400000000000000" pitchFamily="2"/>
            </a:rPr>
            <a:t>प्रश्न न ४.१</a:t>
          </a:r>
          <a:endParaRPr lang="en-US" sz="1600" kern="1200" dirty="0">
            <a:solidFill>
              <a:schemeClr val="bg1"/>
            </a:solidFill>
            <a:cs typeface="Kalimati" panose="00000400000000000000" pitchFamily="2"/>
          </a:endParaRPr>
        </a:p>
      </dsp:txBody>
      <dsp:txXfrm>
        <a:off x="8582515" y="1252249"/>
        <a:ext cx="768069" cy="685943"/>
      </dsp:txXfrm>
    </dsp:sp>
    <dsp:sp modelId="{C6E665D4-3805-4512-BEED-EF99A6EB08CD}">
      <dsp:nvSpPr>
        <dsp:cNvPr id="0" name=""/>
        <dsp:cNvSpPr/>
      </dsp:nvSpPr>
      <dsp:spPr>
        <a:xfrm>
          <a:off x="7772397" y="1295397"/>
          <a:ext cx="408007" cy="575650"/>
        </a:xfrm>
        <a:prstGeom prst="mathEqual">
          <a:avLst/>
        </a:prstGeom>
        <a:solidFill>
          <a:schemeClr val="accent5">
            <a:hueOff val="0"/>
            <a:satOff val="0"/>
            <a:lumOff val="-70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826478" y="1413981"/>
        <a:ext cx="299845" cy="338482"/>
      </dsp:txXfrm>
    </dsp:sp>
    <dsp:sp modelId="{E79AB131-CCA9-411C-B8FB-2E8C7BADE7E7}">
      <dsp:nvSpPr>
        <dsp:cNvPr id="0" name=""/>
        <dsp:cNvSpPr/>
      </dsp:nvSpPr>
      <dsp:spPr>
        <a:xfrm>
          <a:off x="10071814" y="1133289"/>
          <a:ext cx="978155" cy="974647"/>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प्रश्न न ४.२</a:t>
          </a:r>
          <a:endParaRPr lang="en-US" sz="1400" kern="1200" dirty="0">
            <a:solidFill>
              <a:schemeClr val="bg1"/>
            </a:solidFill>
            <a:cs typeface="Kalimati" panose="00000400000000000000" pitchFamily="2"/>
          </a:endParaRPr>
        </a:p>
      </dsp:txBody>
      <dsp:txXfrm>
        <a:off x="10215061" y="1276023"/>
        <a:ext cx="691661" cy="689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A03E-7409-4CFA-8B62-441F7891F7AE}">
      <dsp:nvSpPr>
        <dsp:cNvPr id="0" name=""/>
        <dsp:cNvSpPr/>
      </dsp:nvSpPr>
      <dsp:spPr>
        <a:xfrm>
          <a:off x="1864" y="326476"/>
          <a:ext cx="2471247" cy="247124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e-NP" sz="2100" kern="1200" dirty="0">
              <a:solidFill>
                <a:schemeClr val="bg1"/>
              </a:solidFill>
              <a:cs typeface="Kalimati" panose="00000400000000000000" pitchFamily="2"/>
            </a:rPr>
            <a:t>प्रश्न न. ४.१ को जम्मा जोड</a:t>
          </a:r>
          <a:endParaRPr lang="en-US" sz="2100" kern="1200" dirty="0">
            <a:solidFill>
              <a:schemeClr val="bg1"/>
            </a:solidFill>
            <a:cs typeface="Kalimati" panose="00000400000000000000" pitchFamily="2"/>
          </a:endParaRPr>
        </a:p>
      </dsp:txBody>
      <dsp:txXfrm>
        <a:off x="363770" y="688382"/>
        <a:ext cx="1747435" cy="1747435"/>
      </dsp:txXfrm>
    </dsp:sp>
    <dsp:sp modelId="{B4DF31FE-4959-48E6-8B2D-E2C905F46BF9}">
      <dsp:nvSpPr>
        <dsp:cNvPr id="0" name=""/>
        <dsp:cNvSpPr/>
      </dsp:nvSpPr>
      <dsp:spPr>
        <a:xfrm>
          <a:off x="2673777" y="845438"/>
          <a:ext cx="1433323" cy="1433323"/>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863764" y="1393541"/>
        <a:ext cx="1053349" cy="337117"/>
      </dsp:txXfrm>
    </dsp:sp>
    <dsp:sp modelId="{47BDCAC2-D037-4A67-B4DD-A33AB57BB99D}">
      <dsp:nvSpPr>
        <dsp:cNvPr id="0" name=""/>
        <dsp:cNvSpPr/>
      </dsp:nvSpPr>
      <dsp:spPr>
        <a:xfrm>
          <a:off x="4307766" y="326476"/>
          <a:ext cx="2471247" cy="247124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e-NP" sz="2100" kern="1200" dirty="0">
              <a:solidFill>
                <a:schemeClr val="bg1"/>
              </a:solidFill>
              <a:cs typeface="Kalimati" panose="00000400000000000000" pitchFamily="2"/>
            </a:rPr>
            <a:t>प्रश्न न. ४.२ को जम्मा जोड</a:t>
          </a:r>
          <a:endParaRPr lang="en-US" sz="2100" kern="1200" dirty="0">
            <a:solidFill>
              <a:schemeClr val="bg1"/>
            </a:solidFill>
            <a:cs typeface="Kalimati" panose="00000400000000000000" pitchFamily="2"/>
          </a:endParaRPr>
        </a:p>
      </dsp:txBody>
      <dsp:txXfrm>
        <a:off x="4669672" y="688382"/>
        <a:ext cx="1747435" cy="1747435"/>
      </dsp:txXfrm>
    </dsp:sp>
    <dsp:sp modelId="{4340DCD4-6339-47A4-BE53-0E2BE57C5162}">
      <dsp:nvSpPr>
        <dsp:cNvPr id="0" name=""/>
        <dsp:cNvSpPr/>
      </dsp:nvSpPr>
      <dsp:spPr>
        <a:xfrm>
          <a:off x="6979679" y="845438"/>
          <a:ext cx="1433323" cy="1433323"/>
        </a:xfrm>
        <a:prstGeom prst="mathEqual">
          <a:avLst/>
        </a:prstGeom>
        <a:solidFill>
          <a:schemeClr val="accent5">
            <a:hueOff val="0"/>
            <a:satOff val="0"/>
            <a:lumOff val="-70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7169666" y="1140703"/>
        <a:ext cx="1053349" cy="842793"/>
      </dsp:txXfrm>
    </dsp:sp>
    <dsp:sp modelId="{B333DA7D-DEFA-423A-A17E-32E1769728D3}">
      <dsp:nvSpPr>
        <dsp:cNvPr id="0" name=""/>
        <dsp:cNvSpPr/>
      </dsp:nvSpPr>
      <dsp:spPr>
        <a:xfrm>
          <a:off x="8613668" y="326476"/>
          <a:ext cx="2471247" cy="2471247"/>
        </a:xfrm>
        <a:prstGeom prst="ellipse">
          <a:avLst/>
        </a:prstGeom>
        <a:solidFill>
          <a:schemeClr val="accent5">
            <a:hueOff val="0"/>
            <a:satOff val="0"/>
            <a:lumOff val="-70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महल २ ‌</a:t>
          </a: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महल ४ </a:t>
          </a:r>
          <a:r>
            <a:rPr lang="en-US" sz="2100" kern="1200" dirty="0">
              <a:solidFill>
                <a:schemeClr val="bg1"/>
              </a:solidFill>
              <a:cs typeface="Kalimati" panose="00000400000000000000" pitchFamily="2"/>
            </a:rPr>
            <a:t>}</a:t>
          </a:r>
          <a:r>
            <a:rPr lang="ne-NP" sz="2100" kern="1200" dirty="0">
              <a:solidFill>
                <a:schemeClr val="bg1"/>
              </a:solidFill>
              <a:cs typeface="Kalimati" panose="00000400000000000000" pitchFamily="2"/>
            </a:rPr>
            <a:t> </a:t>
          </a:r>
          <a:r>
            <a:rPr lang="ne-NP" sz="2100" kern="1200" dirty="0">
              <a:cs typeface="Kalimati" panose="00000400000000000000" pitchFamily="2"/>
            </a:rPr>
            <a:t>‌</a:t>
          </a:r>
          <a:r>
            <a:rPr lang="en-US" sz="2100" kern="1200" dirty="0">
              <a:cs typeface="Kalimati" panose="00000400000000000000" pitchFamily="2"/>
            </a:rPr>
            <a:t>+ {</a:t>
          </a:r>
          <a:r>
            <a:rPr lang="ne-NP" sz="2100" kern="1200" dirty="0">
              <a:solidFill>
                <a:schemeClr val="bg1"/>
              </a:solidFill>
              <a:cs typeface="Kalimati" panose="00000400000000000000" pitchFamily="2"/>
            </a:rPr>
            <a:t>महल ३ ‌</a:t>
          </a: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महल ५</a:t>
          </a: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 </a:t>
          </a:r>
          <a:endParaRPr lang="en-US" sz="2100" kern="1200" dirty="0">
            <a:solidFill>
              <a:schemeClr val="bg1"/>
            </a:solidFill>
            <a:cs typeface="Kalimati" panose="00000400000000000000" pitchFamily="2"/>
          </a:endParaRPr>
        </a:p>
      </dsp:txBody>
      <dsp:txXfrm>
        <a:off x="8975574" y="688382"/>
        <a:ext cx="1747435" cy="17474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2</a:t>
            </a:fld>
            <a:endParaRPr lang="en-US"/>
          </a:p>
        </p:txBody>
      </p:sp>
    </p:spTree>
    <p:extLst>
      <p:ext uri="{BB962C8B-B14F-4D97-AF65-F5344CB8AC3E}">
        <p14:creationId xmlns:p14="http://schemas.microsoft.com/office/powerpoint/2010/main" val="40617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957FC-DD2E-47F6-9E6E-343222EB5B2E}" type="slidenum">
              <a:rPr lang="en-US"/>
              <a:pPr/>
              <a:t>4</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957FC-DD2E-47F6-9E6E-343222EB5B2E}" type="slidenum">
              <a:rPr lang="en-US"/>
              <a:pPr/>
              <a:t>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497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237902"/>
            <a:ext cx="2844800" cy="365125"/>
          </a:xfrm>
        </p:spPr>
        <p:txBody>
          <a:bodyPr/>
          <a:lstStyle>
            <a:lvl1pPr>
              <a:defRPr sz="1600">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r>
              <a:rPr lang="en-US" dirty="0"/>
              <a:t>/46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7" name="Picture 2" descr="Image result for logo of nepal government">
            <a:extLst>
              <a:ext uri="{FF2B5EF4-FFF2-40B4-BE49-F238E27FC236}">
                <a16:creationId xmlns:a16="http://schemas.microsoft.com/office/drawing/2014/main" xmlns="" id="{AECE32EE-7286-4044-BC1A-53241950AB2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853" y="-32425"/>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78050077-E24D-4246-BE7C-71E98F9A160F}"/>
              </a:ext>
            </a:extLst>
          </p:cNvPr>
          <p:cNvPicPr>
            <a:picLocks noChangeAspect="1"/>
          </p:cNvPicPr>
          <p:nvPr/>
        </p:nvPicPr>
        <p:blipFill>
          <a:blip r:embed="rId14"/>
          <a:stretch>
            <a:fillRect/>
          </a:stretch>
        </p:blipFill>
        <p:spPr>
          <a:xfrm>
            <a:off x="11506199" y="27166"/>
            <a:ext cx="639948" cy="639830"/>
          </a:xfrm>
          <a:prstGeom prst="rect">
            <a:avLst/>
          </a:prstGeom>
        </p:spPr>
      </p:pic>
      <p:sp>
        <p:nvSpPr>
          <p:cNvPr id="9" name="TextBox 8">
            <a:extLst>
              <a:ext uri="{FF2B5EF4-FFF2-40B4-BE49-F238E27FC236}">
                <a16:creationId xmlns:a16="http://schemas.microsoft.com/office/drawing/2014/main" xmlns="" id="{80FFC769-2FF5-4255-956E-2C23E2C5F376}"/>
              </a:ext>
            </a:extLst>
          </p:cNvPr>
          <p:cNvSpPr txBox="1"/>
          <p:nvPr/>
        </p:nvSpPr>
        <p:spPr>
          <a:xfrm>
            <a:off x="1097179" y="27166"/>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a16="http://schemas.microsoft.com/office/drawing/2014/main" xmlns="" id="{04C7B003-50A9-471B-8DC3-F129A3E60B43}"/>
              </a:ext>
            </a:extLst>
          </p:cNvPr>
          <p:cNvCxnSpPr/>
          <p:nvPr/>
        </p:nvCxnSpPr>
        <p:spPr>
          <a:xfrm>
            <a:off x="0" y="686661"/>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938" y="871125"/>
            <a:ext cx="12192000" cy="2114550"/>
          </a:xfrm>
          <a:noFill/>
        </p:spPr>
        <p:txBody>
          <a:bodyPr wrap="square" numCol="1" anchorCtr="0" compatLnSpc="1">
            <a:prstTxWarp prst="textNoShape">
              <a:avLst/>
            </a:prstTxWarp>
            <a:noAutofit/>
          </a:bodyPr>
          <a:lstStyle/>
          <a:p>
            <a:pPr>
              <a:lnSpc>
                <a:spcPct val="150000"/>
              </a:lnSpc>
              <a:spcBef>
                <a:spcPts val="450"/>
              </a:spcBef>
              <a:spcAft>
                <a:spcPts val="450"/>
              </a:spcAft>
              <a:defRPr/>
            </a:pPr>
            <a:r>
              <a:rPr lang="ne-NP" sz="2800" dirty="0">
                <a:solidFill>
                  <a:srgbClr val="4708C4"/>
                </a:solidFill>
                <a:latin typeface="Preeti"/>
                <a:cs typeface="Kalimati" pitchFamily="2"/>
              </a:rPr>
              <a:t>राष्ट्रिय कृषिगणना २०७८</a:t>
            </a:r>
            <a:br>
              <a:rPr lang="ne-NP" sz="2800" dirty="0">
                <a:solidFill>
                  <a:srgbClr val="4708C4"/>
                </a:solidFill>
                <a:latin typeface="Preeti"/>
                <a:cs typeface="Kalimati" pitchFamily="2"/>
              </a:rPr>
            </a:br>
            <a:r>
              <a:rPr lang="ne-NP" sz="2800" dirty="0">
                <a:solidFill>
                  <a:srgbClr val="4708C4"/>
                </a:solidFill>
                <a:latin typeface="Preeti"/>
                <a:cs typeface="Kalimati" pitchFamily="2"/>
              </a:rPr>
              <a:t>प्रशिक्षकको लागि क्षेत्रीयस्तरको तालिम</a:t>
            </a:r>
            <a:r>
              <a:rPr lang="ne-NP" sz="2800" dirty="0">
                <a:solidFill>
                  <a:srgbClr val="000000"/>
                </a:solidFill>
                <a:latin typeface="Preeti"/>
                <a:cs typeface="Kalimati" pitchFamily="2"/>
              </a:rPr>
              <a:t/>
            </a:r>
            <a:br>
              <a:rPr lang="ne-NP" sz="2800" dirty="0">
                <a:solidFill>
                  <a:srgbClr val="000000"/>
                </a:solidFill>
                <a:latin typeface="Preeti"/>
                <a:cs typeface="Kalimati" pitchFamily="2"/>
              </a:rPr>
            </a:br>
            <a:r>
              <a:rPr lang="ne-NP" sz="2800" dirty="0">
                <a:solidFill>
                  <a:srgbClr val="000000"/>
                </a:solidFill>
                <a:latin typeface="Preeti"/>
                <a:cs typeface="Kalimati" pitchFamily="2"/>
              </a:rPr>
              <a:t>मितिः चैत्र २०,</a:t>
            </a:r>
            <a:r>
              <a:rPr lang="en-US" sz="2800" dirty="0">
                <a:solidFill>
                  <a:srgbClr val="000000"/>
                </a:solidFill>
                <a:latin typeface="Preeti"/>
                <a:cs typeface="Kalimati" pitchFamily="2"/>
              </a:rPr>
              <a:t> </a:t>
            </a:r>
            <a:r>
              <a:rPr lang="ne-NP" sz="2800" dirty="0">
                <a:solidFill>
                  <a:srgbClr val="000000"/>
                </a:solidFill>
                <a:latin typeface="Preeti"/>
                <a:cs typeface="Kalimati" pitchFamily="2"/>
              </a:rPr>
              <a:t>२०७८</a:t>
            </a:r>
            <a:br>
              <a:rPr lang="ne-NP" sz="2800" dirty="0">
                <a:solidFill>
                  <a:srgbClr val="000000"/>
                </a:solidFill>
                <a:latin typeface="Preeti"/>
                <a:cs typeface="Kalimati" pitchFamily="2"/>
              </a:rPr>
            </a:br>
            <a:r>
              <a:rPr lang="ne-NP" sz="2000" dirty="0">
                <a:solidFill>
                  <a:srgbClr val="000000"/>
                </a:solidFill>
                <a:latin typeface="Preeti"/>
                <a:cs typeface="Kalimati" pitchFamily="2"/>
              </a:rPr>
              <a:t>बाँके, मोरङ</a:t>
            </a:r>
            <a:r>
              <a:rPr lang="en-US" sz="3600" dirty="0">
                <a:solidFill>
                  <a:srgbClr val="000000"/>
                </a:solidFill>
                <a:latin typeface="Preeti"/>
                <a:cs typeface="Kalimati" pitchFamily="2"/>
              </a:rPr>
              <a:t/>
            </a:r>
            <a:br>
              <a:rPr lang="en-US" sz="3600" dirty="0">
                <a:solidFill>
                  <a:srgbClr val="000000"/>
                </a:solidFill>
                <a:latin typeface="Preeti"/>
                <a:cs typeface="Kalimati" pitchFamily="2"/>
              </a:rPr>
            </a:br>
            <a:r>
              <a:rPr lang="en-US" sz="2700" dirty="0">
                <a:latin typeface="Preeti"/>
                <a:cs typeface="Kalimati" pitchFamily="2"/>
              </a:rPr>
              <a:t/>
            </a:r>
            <a:br>
              <a:rPr lang="en-US" sz="2700" dirty="0">
                <a:latin typeface="Preeti"/>
                <a:cs typeface="Kalimati" pitchFamily="2"/>
              </a:rPr>
            </a:br>
            <a:endParaRPr lang="en-US" sz="5400" dirty="0">
              <a:latin typeface="Preeti"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xmlns="" id="{B3BA6E71-2ED7-4E78-9BD9-383B3C7F7960}"/>
              </a:ext>
            </a:extLst>
          </p:cNvPr>
          <p:cNvSpPr txBox="1"/>
          <p:nvPr/>
        </p:nvSpPr>
        <p:spPr>
          <a:xfrm>
            <a:off x="2667000" y="4473034"/>
            <a:ext cx="7594600" cy="1328954"/>
          </a:xfrm>
          <a:prstGeom prst="rect">
            <a:avLst/>
          </a:prstGeom>
          <a:noFill/>
        </p:spPr>
        <p:txBody>
          <a:bodyPr wrap="square">
            <a:spAutoFit/>
          </a:bodyPr>
          <a:lstStyle/>
          <a:p>
            <a:pPr algn="ctr">
              <a:lnSpc>
                <a:spcPct val="150000"/>
              </a:lnSpc>
              <a:spcBef>
                <a:spcPct val="10000"/>
              </a:spcBef>
              <a:spcAft>
                <a:spcPct val="10000"/>
              </a:spcAft>
            </a:pPr>
            <a:r>
              <a:rPr lang="ne-NP" sz="2800" dirty="0">
                <a:solidFill>
                  <a:srgbClr val="002060"/>
                </a:solidFill>
                <a:latin typeface="Preeti"/>
                <a:cs typeface="Kalimati" pitchFamily="2"/>
              </a:rPr>
              <a:t>उत्तरहरुको संगति </a:t>
            </a:r>
            <a:r>
              <a:rPr lang="en-US" sz="2800" dirty="0">
                <a:solidFill>
                  <a:srgbClr val="002060"/>
                </a:solidFill>
                <a:latin typeface="Times New Roman" pitchFamily="18" charset="0"/>
                <a:cs typeface="Kalimati" pitchFamily="2"/>
              </a:rPr>
              <a:t>(C</a:t>
            </a:r>
            <a:r>
              <a:rPr lang="en-US" sz="2800" dirty="0">
                <a:solidFill>
                  <a:srgbClr val="002060"/>
                </a:solidFill>
                <a:latin typeface="Times New Roman" pitchFamily="18" charset="0"/>
                <a:cs typeface="Times New Roman" pitchFamily="18" charset="0"/>
              </a:rPr>
              <a:t>onsistency)</a:t>
            </a:r>
            <a:r>
              <a:rPr lang="en-US" sz="2800" dirty="0">
                <a:solidFill>
                  <a:srgbClr val="002060"/>
                </a:solidFill>
                <a:latin typeface="Preeti"/>
                <a:cs typeface="Kalimati" pitchFamily="2"/>
              </a:rPr>
              <a:t> </a:t>
            </a:r>
            <a:r>
              <a:rPr lang="ne-NP" sz="2800" dirty="0">
                <a:solidFill>
                  <a:srgbClr val="002060"/>
                </a:solidFill>
                <a:latin typeface="Preeti"/>
                <a:cs typeface="Kalimati" pitchFamily="2"/>
              </a:rPr>
              <a:t>परीक्षण र प्रश्नावलीको पूर्णता </a:t>
            </a:r>
            <a:r>
              <a:rPr lang="en-US" sz="2800" dirty="0">
                <a:solidFill>
                  <a:srgbClr val="002060"/>
                </a:solidFill>
                <a:latin typeface="Times New Roman" pitchFamily="18" charset="0"/>
                <a:cs typeface="Kalimati" pitchFamily="2"/>
              </a:rPr>
              <a:t>(</a:t>
            </a:r>
            <a:r>
              <a:rPr lang="en-US" sz="2800" dirty="0">
                <a:solidFill>
                  <a:srgbClr val="002060"/>
                </a:solidFill>
                <a:latin typeface="Times New Roman" pitchFamily="18" charset="0"/>
                <a:cs typeface="Times New Roman" pitchFamily="18" charset="0"/>
              </a:rPr>
              <a:t>Completeness) </a:t>
            </a:r>
            <a:r>
              <a:rPr lang="ne-NP" sz="2800" dirty="0">
                <a:solidFill>
                  <a:srgbClr val="002060"/>
                </a:solidFill>
                <a:latin typeface="Preeti"/>
                <a:cs typeface="Kalimati" pitchFamily="2"/>
              </a:rPr>
              <a:t>जाँच</a:t>
            </a:r>
          </a:p>
        </p:txBody>
      </p:sp>
      <p:sp>
        <p:nvSpPr>
          <p:cNvPr id="7" name="TextBox 6">
            <a:extLst>
              <a:ext uri="{FF2B5EF4-FFF2-40B4-BE49-F238E27FC236}">
                <a16:creationId xmlns:a16="http://schemas.microsoft.com/office/drawing/2014/main" xmlns="" id="{601A41DD-702D-4F97-A023-C767D3F565F0}"/>
              </a:ext>
            </a:extLst>
          </p:cNvPr>
          <p:cNvSpPr txBox="1"/>
          <p:nvPr/>
        </p:nvSpPr>
        <p:spPr>
          <a:xfrm>
            <a:off x="7543800" y="3641493"/>
            <a:ext cx="41656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छैठौं दिनको दोस्रो सत्र</a:t>
            </a:r>
            <a:endParaRPr lang="en-US" sz="2400" b="1" dirty="0">
              <a:solidFill>
                <a:srgbClr val="0070C0"/>
              </a:solidFill>
              <a:cs typeface="Kalimati" panose="00000400000000000000" pitchFamily="2"/>
            </a:endParaRPr>
          </a:p>
        </p:txBody>
      </p:sp>
      <p:sp>
        <p:nvSpPr>
          <p:cNvPr id="8" name="Slide Number Placeholder 7">
            <a:extLst>
              <a:ext uri="{FF2B5EF4-FFF2-40B4-BE49-F238E27FC236}">
                <a16:creationId xmlns:a16="http://schemas.microsoft.com/office/drawing/2014/main" xmlns="" id="{CED208D1-60A5-4AAF-9310-083D585D8D08}"/>
              </a:ext>
            </a:extLst>
          </p:cNvPr>
          <p:cNvSpPr>
            <a:spLocks noGrp="1"/>
          </p:cNvSpPr>
          <p:nvPr>
            <p:ph type="sldNum" sz="quarter" idx="12"/>
          </p:nvPr>
        </p:nvSpPr>
        <p:spPr>
          <a:xfrm>
            <a:off x="8763000" y="6187233"/>
            <a:ext cx="2844800" cy="365125"/>
          </a:xfrm>
        </p:spPr>
        <p:txBody>
          <a:bodyPr/>
          <a:lstStyle/>
          <a:p>
            <a:fld id="{B6F15528-21DE-4FAA-801E-634DDDAF4B2B}" type="slidenum">
              <a:rPr lang="en-US" smtClean="0"/>
              <a:pPr/>
              <a:t>1</a:t>
            </a:fld>
            <a:r>
              <a:rPr lang="en-US" dirty="0"/>
              <a:t>/46</a:t>
            </a:r>
          </a:p>
        </p:txBody>
      </p:sp>
    </p:spTree>
    <p:extLst>
      <p:ext uri="{BB962C8B-B14F-4D97-AF65-F5344CB8AC3E}">
        <p14:creationId xmlns:p14="http://schemas.microsoft.com/office/powerpoint/2010/main" val="140142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50609"/>
            <a:ext cx="11543792" cy="5169192"/>
          </a:xfrm>
          <a:solidFill>
            <a:schemeClr val="bg1"/>
          </a:solidFill>
          <a:ln w="38100">
            <a:solidFill>
              <a:schemeClr val="tx1">
                <a:lumMod val="50000"/>
                <a:lumOff val="50000"/>
              </a:schemeClr>
            </a:solidFill>
          </a:ln>
        </p:spPr>
        <p:txBody>
          <a:bodyPr/>
          <a:lstStyle/>
          <a:p>
            <a:pPr marL="0" indent="0">
              <a:lnSpc>
                <a:spcPct val="150000"/>
              </a:lnSpc>
              <a:buNone/>
            </a:pPr>
            <a:endParaRPr lang="ne-NP" sz="2400" b="1" dirty="0">
              <a:solidFill>
                <a:schemeClr val="dk1"/>
              </a:solidFill>
              <a:cs typeface="Kalimati" pitchFamily="2"/>
            </a:endParaRPr>
          </a:p>
          <a:p>
            <a:pPr marL="0" indent="0">
              <a:lnSpc>
                <a:spcPct val="150000"/>
              </a:lnSpc>
              <a:buNone/>
            </a:pPr>
            <a:r>
              <a:rPr lang="ne-NP" sz="2800" b="1" dirty="0">
                <a:solidFill>
                  <a:schemeClr val="dk1"/>
                </a:solidFill>
                <a:cs typeface="Kalimati" pitchFamily="2"/>
              </a:rPr>
              <a:t>भाग २ सामान्य विवरण</a:t>
            </a:r>
            <a:endParaRPr lang="en-US" sz="2800" b="1" dirty="0">
              <a:solidFill>
                <a:schemeClr val="dk1"/>
              </a:solidFill>
              <a:cs typeface="Kalimati" pitchFamily="2"/>
            </a:endParaRPr>
          </a:p>
          <a:p>
            <a:pPr algn="just">
              <a:lnSpc>
                <a:spcPct val="150000"/>
              </a:lnSpc>
              <a:buFont typeface="Wingdings" pitchFamily="2" charset="2"/>
              <a:buChar char="ü"/>
            </a:pPr>
            <a:r>
              <a:rPr lang="ne-NP" sz="2800" dirty="0">
                <a:solidFill>
                  <a:schemeClr val="dk1"/>
                </a:solidFill>
                <a:cs typeface="Kalimati" pitchFamily="2"/>
              </a:rPr>
              <a:t>प्रत्येक प्रश्नको सही उत्तर लेखिएको अङ्कमा गोलोघेरा लगाए–नलगाएको र फड्को मार्नुपर्ने प्रश्नहरूमा सोअनुसार गरे–नगरेको  हेर्नुपर्दछ । </a:t>
            </a:r>
          </a:p>
          <a:p>
            <a:pPr algn="just">
              <a:lnSpc>
                <a:spcPct val="150000"/>
              </a:lnSpc>
              <a:buFont typeface="Wingdings" pitchFamily="2" charset="2"/>
              <a:buChar char="ü"/>
            </a:pPr>
            <a:r>
              <a:rPr lang="ne-NP" sz="2800" dirty="0">
                <a:solidFill>
                  <a:schemeClr val="dk1"/>
                </a:solidFill>
                <a:cs typeface="Kalimati" pitchFamily="2"/>
              </a:rPr>
              <a:t>प्रश्न नं. २.४ को कोड १ मा गोलोघेरा लगाएको भए प्रश्न नं. २.५ पनि सोधे–नसोधेको हेर्नुपर्दछ ।</a:t>
            </a:r>
          </a:p>
        </p:txBody>
      </p:sp>
      <p:sp>
        <p:nvSpPr>
          <p:cNvPr id="4" name="Slide Number Placeholder 3">
            <a:extLst>
              <a:ext uri="{FF2B5EF4-FFF2-40B4-BE49-F238E27FC236}">
                <a16:creationId xmlns:a16="http://schemas.microsoft.com/office/drawing/2014/main" xmlns="" id="{36995AF6-AED7-43DC-BB3C-70956F164365}"/>
              </a:ext>
            </a:extLst>
          </p:cNvPr>
          <p:cNvSpPr>
            <a:spLocks noGrp="1"/>
          </p:cNvSpPr>
          <p:nvPr>
            <p:ph type="sldNum" sz="quarter" idx="12"/>
          </p:nvPr>
        </p:nvSpPr>
        <p:spPr/>
        <p:txBody>
          <a:bodyPr/>
          <a:lstStyle/>
          <a:p>
            <a:fld id="{B6F15528-21DE-4FAA-801E-634DDDAF4B2B}" type="slidenum">
              <a:rPr lang="en-US" smtClean="0"/>
              <a:pPr/>
              <a:t>10</a:t>
            </a:fld>
            <a:r>
              <a:rPr lang="en-US"/>
              <a:t>/46</a:t>
            </a:r>
            <a:endParaRPr lang="en-US" dirty="0"/>
          </a:p>
        </p:txBody>
      </p:sp>
    </p:spTree>
    <p:extLst>
      <p:ext uri="{BB962C8B-B14F-4D97-AF65-F5344CB8AC3E}">
        <p14:creationId xmlns:p14="http://schemas.microsoft.com/office/powerpoint/2010/main" val="1277617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11288486" cy="5334000"/>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400" b="1" dirty="0">
                <a:solidFill>
                  <a:schemeClr val="dk1"/>
                </a:solidFill>
                <a:cs typeface="Kalimati" pitchFamily="2"/>
              </a:rPr>
              <a:t>भाग ३ जग्गा र सिँचाईसम्बन्धी विवरण</a:t>
            </a:r>
          </a:p>
          <a:p>
            <a:pPr algn="just">
              <a:lnSpc>
                <a:spcPct val="150000"/>
              </a:lnSpc>
            </a:pPr>
            <a:r>
              <a:rPr lang="ne-NP" sz="2400" dirty="0">
                <a:solidFill>
                  <a:schemeClr val="dk1"/>
                </a:solidFill>
                <a:cs typeface="Kalimati" pitchFamily="2"/>
              </a:rPr>
              <a:t>प्रश्न नं. ३.१ मा जग्गाको क्षेत्रफलको एकाइमा गोलो घेरा लगाए नलगाएको निश्चित गर्नुपर्दछ । </a:t>
            </a:r>
            <a:endParaRPr lang="en-US" sz="2400" dirty="0">
              <a:solidFill>
                <a:schemeClr val="dk1"/>
              </a:solidFill>
              <a:cs typeface="Kalimati" pitchFamily="2"/>
            </a:endParaRPr>
          </a:p>
          <a:p>
            <a:pPr algn="just">
              <a:lnSpc>
                <a:spcPct val="150000"/>
              </a:lnSpc>
            </a:pPr>
            <a:r>
              <a:rPr lang="ne-NP" sz="2400" dirty="0">
                <a:solidFill>
                  <a:schemeClr val="dk1"/>
                </a:solidFill>
                <a:cs typeface="Kalimati" pitchFamily="2"/>
              </a:rPr>
              <a:t>यहाँ छनौट गरिएको क्षेत्रफल एकाई अनुसार अन्य क्षेत्रफल उल्लेख गर्ने प्रश्नहरुमा क्षेत्रफल उल्लेख भए नभएको जाँच गर्नुपर्दछ ।</a:t>
            </a:r>
          </a:p>
          <a:p>
            <a:pPr algn="just">
              <a:lnSpc>
                <a:spcPct val="150000"/>
              </a:lnSpc>
            </a:pPr>
            <a:r>
              <a:rPr lang="ne-NP" sz="2400" dirty="0">
                <a:solidFill>
                  <a:schemeClr val="dk1"/>
                </a:solidFill>
                <a:cs typeface="Kalimati" pitchFamily="2"/>
              </a:rPr>
              <a:t>प्रश्न नं. ३.२ को कोड १ मा गोला घेरा लगाएको भए प्रश्न नं. ३.३ मा क्षेत्रफल उल्लेख भए नभएको हेर्नुपर्दछ ।</a:t>
            </a:r>
          </a:p>
          <a:p>
            <a:pPr algn="just">
              <a:lnSpc>
                <a:spcPct val="150000"/>
              </a:lnSpc>
            </a:pPr>
            <a:r>
              <a:rPr lang="ne-NP" sz="2400" dirty="0">
                <a:solidFill>
                  <a:schemeClr val="dk1"/>
                </a:solidFill>
                <a:cs typeface="Kalimati" pitchFamily="2"/>
              </a:rPr>
              <a:t>प्रश्न नं. ३.४ मा उल्लेख गरिएका जम्मा कित्ता सङ्ख्या प्रश्न नं. ३.५ मा लेखिएका कित्ता सङ्ख्यासँग बराबर हुनुपर्दछ, सोअनुसार भए–नभएको  यकिन गर्नुपर्दछ । </a:t>
            </a:r>
          </a:p>
        </p:txBody>
      </p:sp>
      <p:sp>
        <p:nvSpPr>
          <p:cNvPr id="4" name="Slide Number Placeholder 3">
            <a:extLst>
              <a:ext uri="{FF2B5EF4-FFF2-40B4-BE49-F238E27FC236}">
                <a16:creationId xmlns:a16="http://schemas.microsoft.com/office/drawing/2014/main" xmlns="" id="{E518AF20-2DFA-434B-9717-3A95389BB074}"/>
              </a:ext>
            </a:extLst>
          </p:cNvPr>
          <p:cNvSpPr>
            <a:spLocks noGrp="1"/>
          </p:cNvSpPr>
          <p:nvPr>
            <p:ph type="sldNum" sz="quarter" idx="12"/>
          </p:nvPr>
        </p:nvSpPr>
        <p:spPr/>
        <p:txBody>
          <a:bodyPr/>
          <a:lstStyle/>
          <a:p>
            <a:fld id="{B6F15528-21DE-4FAA-801E-634DDDAF4B2B}" type="slidenum">
              <a:rPr lang="en-US" smtClean="0"/>
              <a:pPr/>
              <a:t>11</a:t>
            </a:fld>
            <a:r>
              <a:rPr lang="en-US"/>
              <a:t>/46</a:t>
            </a:r>
            <a:endParaRPr lang="en-US" dirty="0"/>
          </a:p>
        </p:txBody>
      </p:sp>
    </p:spTree>
    <p:extLst>
      <p:ext uri="{BB962C8B-B14F-4D97-AF65-F5344CB8AC3E}">
        <p14:creationId xmlns:p14="http://schemas.microsoft.com/office/powerpoint/2010/main" val="399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3CBA378-A5F4-4CA3-BFCF-0A7A55EC1800}"/>
              </a:ext>
            </a:extLst>
          </p:cNvPr>
          <p:cNvPicPr>
            <a:picLocks noChangeAspect="1"/>
          </p:cNvPicPr>
          <p:nvPr/>
        </p:nvPicPr>
        <p:blipFill rotWithShape="1">
          <a:blip r:embed="rId2"/>
          <a:srcRect l="51875" t="15556" r="6875" b="12222"/>
          <a:stretch/>
        </p:blipFill>
        <p:spPr>
          <a:xfrm>
            <a:off x="609600" y="990600"/>
            <a:ext cx="5261317" cy="5181600"/>
          </a:xfrm>
          <a:prstGeom prst="rect">
            <a:avLst/>
          </a:prstGeom>
        </p:spPr>
      </p:pic>
      <p:sp>
        <p:nvSpPr>
          <p:cNvPr id="6" name="Oval 5">
            <a:extLst>
              <a:ext uri="{FF2B5EF4-FFF2-40B4-BE49-F238E27FC236}">
                <a16:creationId xmlns:a16="http://schemas.microsoft.com/office/drawing/2014/main" xmlns="" id="{2743E1F3-472A-421A-A488-161907EBE4C6}"/>
              </a:ext>
            </a:extLst>
          </p:cNvPr>
          <p:cNvSpPr/>
          <p:nvPr/>
        </p:nvSpPr>
        <p:spPr>
          <a:xfrm>
            <a:off x="2743200" y="1958148"/>
            <a:ext cx="381000" cy="38100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xmlns="" id="{8919AA94-46A4-4A3A-B7AB-4BD25710F4AB}"/>
              </a:ext>
            </a:extLst>
          </p:cNvPr>
          <p:cNvSpPr/>
          <p:nvPr/>
        </p:nvSpPr>
        <p:spPr>
          <a:xfrm>
            <a:off x="914400" y="3124200"/>
            <a:ext cx="381000" cy="38100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xmlns="" id="{215847DD-07F8-4E6C-9956-636CCB840C4B}"/>
              </a:ext>
            </a:extLst>
          </p:cNvPr>
          <p:cNvSpPr/>
          <p:nvPr/>
        </p:nvSpPr>
        <p:spPr>
          <a:xfrm>
            <a:off x="1524000" y="5638800"/>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9" name="Rectangle 8">
            <a:extLst>
              <a:ext uri="{FF2B5EF4-FFF2-40B4-BE49-F238E27FC236}">
                <a16:creationId xmlns:a16="http://schemas.microsoft.com/office/drawing/2014/main" xmlns="" id="{C13D3C96-EFAA-49CB-B3B6-603CD892501F}"/>
              </a:ext>
            </a:extLst>
          </p:cNvPr>
          <p:cNvSpPr/>
          <p:nvPr/>
        </p:nvSpPr>
        <p:spPr>
          <a:xfrm>
            <a:off x="2743200" y="5626634"/>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10" name="Rectangle 9">
            <a:extLst>
              <a:ext uri="{FF2B5EF4-FFF2-40B4-BE49-F238E27FC236}">
                <a16:creationId xmlns:a16="http://schemas.microsoft.com/office/drawing/2014/main" xmlns="" id="{9B5C3D76-AC0E-41E7-90ED-5E10AA596D4C}"/>
              </a:ext>
            </a:extLst>
          </p:cNvPr>
          <p:cNvSpPr/>
          <p:nvPr/>
        </p:nvSpPr>
        <p:spPr>
          <a:xfrm>
            <a:off x="4040358" y="5626634"/>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1</a:t>
            </a:r>
          </a:p>
        </p:txBody>
      </p:sp>
      <p:grpSp>
        <p:nvGrpSpPr>
          <p:cNvPr id="14" name="Group 13">
            <a:extLst>
              <a:ext uri="{FF2B5EF4-FFF2-40B4-BE49-F238E27FC236}">
                <a16:creationId xmlns:a16="http://schemas.microsoft.com/office/drawing/2014/main" xmlns="" id="{946484C0-AB66-4905-8CD2-72077CE6EF8E}"/>
              </a:ext>
            </a:extLst>
          </p:cNvPr>
          <p:cNvGrpSpPr/>
          <p:nvPr/>
        </p:nvGrpSpPr>
        <p:grpSpPr>
          <a:xfrm>
            <a:off x="5826526" y="4474807"/>
            <a:ext cx="4953000" cy="1981200"/>
            <a:chOff x="6477000" y="4038600"/>
            <a:chExt cx="4953000" cy="1981200"/>
          </a:xfrm>
        </p:grpSpPr>
        <p:pic>
          <p:nvPicPr>
            <p:cNvPr id="12" name="Picture 11">
              <a:extLst>
                <a:ext uri="{FF2B5EF4-FFF2-40B4-BE49-F238E27FC236}">
                  <a16:creationId xmlns:a16="http://schemas.microsoft.com/office/drawing/2014/main" xmlns="" id="{011A2656-EA20-4E97-BD2C-F1FCC9B7D001}"/>
                </a:ext>
              </a:extLst>
            </p:cNvPr>
            <p:cNvPicPr>
              <a:picLocks noChangeAspect="1"/>
            </p:cNvPicPr>
            <p:nvPr/>
          </p:nvPicPr>
          <p:blipFill rotWithShape="1">
            <a:blip r:embed="rId3"/>
            <a:srcRect l="52500" t="44444" r="6875" b="26667"/>
            <a:stretch/>
          </p:blipFill>
          <p:spPr>
            <a:xfrm>
              <a:off x="6477000" y="4038600"/>
              <a:ext cx="4953000" cy="1981200"/>
            </a:xfrm>
            <a:prstGeom prst="rect">
              <a:avLst/>
            </a:prstGeom>
          </p:spPr>
        </p:pic>
        <p:sp>
          <p:nvSpPr>
            <p:cNvPr id="13" name="Rectangle 12">
              <a:extLst>
                <a:ext uri="{FF2B5EF4-FFF2-40B4-BE49-F238E27FC236}">
                  <a16:creationId xmlns:a16="http://schemas.microsoft.com/office/drawing/2014/main" xmlns="" id="{DAA23C59-16EA-489E-B08C-4E80B8E153A0}"/>
                </a:ext>
              </a:extLst>
            </p:cNvPr>
            <p:cNvSpPr/>
            <p:nvPr/>
          </p:nvSpPr>
          <p:spPr>
            <a:xfrm>
              <a:off x="7239000" y="5257800"/>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grpSp>
      <p:grpSp>
        <p:nvGrpSpPr>
          <p:cNvPr id="17" name="Group 16">
            <a:extLst>
              <a:ext uri="{FF2B5EF4-FFF2-40B4-BE49-F238E27FC236}">
                <a16:creationId xmlns:a16="http://schemas.microsoft.com/office/drawing/2014/main" xmlns="" id="{E8C6DD93-EF13-4DE3-998E-0C7293CD7538}"/>
              </a:ext>
            </a:extLst>
          </p:cNvPr>
          <p:cNvGrpSpPr/>
          <p:nvPr/>
        </p:nvGrpSpPr>
        <p:grpSpPr>
          <a:xfrm>
            <a:off x="6934200" y="767380"/>
            <a:ext cx="4038600" cy="3804619"/>
            <a:chOff x="7086600" y="286417"/>
            <a:chExt cx="3458220" cy="4105462"/>
          </a:xfrm>
        </p:grpSpPr>
        <p:pic>
          <p:nvPicPr>
            <p:cNvPr id="1030" name="Picture 6" descr="Clip art remember jpeg - Clipartix">
              <a:extLst>
                <a:ext uri="{FF2B5EF4-FFF2-40B4-BE49-F238E27FC236}">
                  <a16:creationId xmlns:a16="http://schemas.microsoft.com/office/drawing/2014/main" xmlns="" id="{D353886B-DE1F-4C2F-A636-0EC5FEC97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86600" y="286417"/>
              <a:ext cx="3458220" cy="41054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10BDEC21-CA22-43D7-B71B-3E1BFF096C1F}"/>
                </a:ext>
              </a:extLst>
            </p:cNvPr>
            <p:cNvSpPr txBox="1"/>
            <p:nvPr/>
          </p:nvSpPr>
          <p:spPr>
            <a:xfrm>
              <a:off x="8065342" y="938415"/>
              <a:ext cx="1925154" cy="597804"/>
            </a:xfrm>
            <a:prstGeom prst="rect">
              <a:avLst/>
            </a:prstGeom>
            <a:noFill/>
          </p:spPr>
          <p:txBody>
            <a:bodyPr wrap="square">
              <a:spAutoFit/>
            </a:bodyPr>
            <a:lstStyle/>
            <a:p>
              <a:r>
                <a:rPr lang="ne-NP" sz="1500" b="0" cap="none" spc="0" dirty="0">
                  <a:ln w="0"/>
                  <a:solidFill>
                    <a:schemeClr val="tx1"/>
                  </a:solidFill>
                  <a:effectLst>
                    <a:outerShdw blurRad="38100" dist="19050" dir="2700000" algn="tl" rotWithShape="0">
                      <a:schemeClr val="dk1">
                        <a:alpha val="40000"/>
                      </a:schemeClr>
                    </a:outerShdw>
                  </a:effectLst>
                </a:rPr>
                <a:t>अब देखि यो फाराममा यो एकाइ नै प्रयोग गर्ने हो, है </a:t>
              </a:r>
              <a:endParaRPr lang="en-US" sz="1500" b="0" cap="none" spc="0" dirty="0">
                <a:ln w="0"/>
                <a:solidFill>
                  <a:schemeClr val="tx1"/>
                </a:solidFill>
                <a:effectLst>
                  <a:outerShdw blurRad="38100" dist="19050" dir="2700000" algn="tl" rotWithShape="0">
                    <a:schemeClr val="dk1">
                      <a:alpha val="40000"/>
                    </a:schemeClr>
                  </a:outerShdw>
                </a:effectLst>
              </a:endParaRPr>
            </a:p>
          </p:txBody>
        </p:sp>
      </p:grpSp>
      <p:sp>
        <p:nvSpPr>
          <p:cNvPr id="3" name="Slide Number Placeholder 2">
            <a:extLst>
              <a:ext uri="{FF2B5EF4-FFF2-40B4-BE49-F238E27FC236}">
                <a16:creationId xmlns:a16="http://schemas.microsoft.com/office/drawing/2014/main" xmlns="" id="{0A2C3E0F-E619-4F3D-8301-5AB95193942E}"/>
              </a:ext>
            </a:extLst>
          </p:cNvPr>
          <p:cNvSpPr>
            <a:spLocks noGrp="1"/>
          </p:cNvSpPr>
          <p:nvPr>
            <p:ph type="sldNum" sz="quarter" idx="12"/>
          </p:nvPr>
        </p:nvSpPr>
        <p:spPr/>
        <p:txBody>
          <a:bodyPr/>
          <a:lstStyle/>
          <a:p>
            <a:fld id="{B6F15528-21DE-4FAA-801E-634DDDAF4B2B}" type="slidenum">
              <a:rPr lang="en-US" smtClean="0"/>
              <a:pPr/>
              <a:t>12</a:t>
            </a:fld>
            <a:r>
              <a:rPr lang="en-US"/>
              <a:t>/46</a:t>
            </a:r>
            <a:endParaRPr lang="en-US" dirty="0"/>
          </a:p>
        </p:txBody>
      </p:sp>
      <p:sp>
        <p:nvSpPr>
          <p:cNvPr id="11" name="Rectangle 10">
            <a:extLst>
              <a:ext uri="{FF2B5EF4-FFF2-40B4-BE49-F238E27FC236}">
                <a16:creationId xmlns:a16="http://schemas.microsoft.com/office/drawing/2014/main" xmlns="" id="{150D5219-22C7-4DC6-8F81-A7D4EBF7B92A}"/>
              </a:ext>
            </a:extLst>
          </p:cNvPr>
          <p:cNvSpPr/>
          <p:nvPr/>
        </p:nvSpPr>
        <p:spPr>
          <a:xfrm>
            <a:off x="381000" y="914400"/>
            <a:ext cx="11506200" cy="532350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21234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04DBEC5-BEC1-44D7-A883-79159B7D7349}"/>
              </a:ext>
            </a:extLst>
          </p:cNvPr>
          <p:cNvGrpSpPr/>
          <p:nvPr/>
        </p:nvGrpSpPr>
        <p:grpSpPr>
          <a:xfrm>
            <a:off x="499037" y="3945660"/>
            <a:ext cx="4349588" cy="1828800"/>
            <a:chOff x="6477000" y="4038600"/>
            <a:chExt cx="4953000" cy="1981200"/>
          </a:xfrm>
        </p:grpSpPr>
        <p:pic>
          <p:nvPicPr>
            <p:cNvPr id="9" name="Picture 8">
              <a:extLst>
                <a:ext uri="{FF2B5EF4-FFF2-40B4-BE49-F238E27FC236}">
                  <a16:creationId xmlns:a16="http://schemas.microsoft.com/office/drawing/2014/main" xmlns="" id="{DB588E5F-1E3A-4DE3-A7FC-78AFB2C0628E}"/>
                </a:ext>
              </a:extLst>
            </p:cNvPr>
            <p:cNvPicPr>
              <a:picLocks noChangeAspect="1"/>
            </p:cNvPicPr>
            <p:nvPr/>
          </p:nvPicPr>
          <p:blipFill rotWithShape="1">
            <a:blip r:embed="rId2"/>
            <a:srcRect l="52500" t="44444" r="6875" b="26667"/>
            <a:stretch/>
          </p:blipFill>
          <p:spPr>
            <a:xfrm>
              <a:off x="6477000" y="4038600"/>
              <a:ext cx="4953000" cy="1981200"/>
            </a:xfrm>
            <a:prstGeom prst="rect">
              <a:avLst/>
            </a:prstGeom>
          </p:spPr>
        </p:pic>
        <p:sp>
          <p:nvSpPr>
            <p:cNvPr id="10" name="Rectangle 9">
              <a:extLst>
                <a:ext uri="{FF2B5EF4-FFF2-40B4-BE49-F238E27FC236}">
                  <a16:creationId xmlns:a16="http://schemas.microsoft.com/office/drawing/2014/main" xmlns="" id="{5567EA2D-E2D1-4534-A81E-B4E1BE17E43E}"/>
                </a:ext>
              </a:extLst>
            </p:cNvPr>
            <p:cNvSpPr/>
            <p:nvPr/>
          </p:nvSpPr>
          <p:spPr>
            <a:xfrm>
              <a:off x="7239000" y="5257800"/>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grpSp>
      <p:sp>
        <p:nvSpPr>
          <p:cNvPr id="13" name="TextBox 12">
            <a:extLst>
              <a:ext uri="{FF2B5EF4-FFF2-40B4-BE49-F238E27FC236}">
                <a16:creationId xmlns:a16="http://schemas.microsoft.com/office/drawing/2014/main" xmlns="" id="{1686D042-DC70-49C7-BF08-4DDDDB105082}"/>
              </a:ext>
            </a:extLst>
          </p:cNvPr>
          <p:cNvSpPr txBox="1"/>
          <p:nvPr/>
        </p:nvSpPr>
        <p:spPr>
          <a:xfrm>
            <a:off x="363747" y="2533673"/>
            <a:ext cx="4657320" cy="1138773"/>
          </a:xfrm>
          <a:prstGeom prst="rect">
            <a:avLst/>
          </a:prstGeom>
          <a:noFill/>
        </p:spPr>
        <p:txBody>
          <a:bodyPr wrap="square">
            <a:spAutoFit/>
          </a:bodyPr>
          <a:lstStyle/>
          <a:p>
            <a:pPr algn="just"/>
            <a:r>
              <a:rPr lang="ne-NP" sz="2000" dirty="0">
                <a:solidFill>
                  <a:srgbClr val="000099"/>
                </a:solidFill>
                <a:cs typeface="Kalimati" pitchFamily="2"/>
              </a:rPr>
              <a:t>प्रश्न नं. ३.४ को जम्मा कित्ता सङ्ख्या</a:t>
            </a:r>
            <a:r>
              <a:rPr lang="en-US" sz="2000" dirty="0">
                <a:solidFill>
                  <a:srgbClr val="000099"/>
                </a:solidFill>
                <a:cs typeface="Kalimati" pitchFamily="2"/>
              </a:rPr>
              <a:t> </a:t>
            </a:r>
            <a:endParaRPr lang="ne-NP" sz="2000" dirty="0">
              <a:solidFill>
                <a:srgbClr val="000099"/>
              </a:solidFill>
              <a:cs typeface="Kalimati" pitchFamily="2"/>
            </a:endParaRPr>
          </a:p>
          <a:p>
            <a:pPr algn="ctr"/>
            <a:r>
              <a:rPr lang="en-US" sz="2800" dirty="0">
                <a:solidFill>
                  <a:schemeClr val="dk1"/>
                </a:solidFill>
                <a:cs typeface="Kalimati" pitchFamily="2"/>
              </a:rPr>
              <a:t>=</a:t>
            </a:r>
            <a:r>
              <a:rPr lang="ne-NP" sz="2800" dirty="0">
                <a:solidFill>
                  <a:schemeClr val="dk1"/>
                </a:solidFill>
                <a:cs typeface="Kalimati" pitchFamily="2"/>
              </a:rPr>
              <a:t> </a:t>
            </a:r>
          </a:p>
          <a:p>
            <a:pPr algn="just"/>
            <a:r>
              <a:rPr lang="ne-NP" sz="2000" dirty="0">
                <a:solidFill>
                  <a:srgbClr val="000099"/>
                </a:solidFill>
                <a:cs typeface="Kalimati" pitchFamily="2"/>
              </a:rPr>
              <a:t>प्रश्न नं. ३.५ मा लेखिएका कित्ता सङ्ख्या</a:t>
            </a:r>
          </a:p>
        </p:txBody>
      </p:sp>
      <p:grpSp>
        <p:nvGrpSpPr>
          <p:cNvPr id="39" name="Group 38">
            <a:extLst>
              <a:ext uri="{FF2B5EF4-FFF2-40B4-BE49-F238E27FC236}">
                <a16:creationId xmlns:a16="http://schemas.microsoft.com/office/drawing/2014/main" xmlns="" id="{08B1A72C-3551-4298-AE70-C4F94E42C667}"/>
              </a:ext>
            </a:extLst>
          </p:cNvPr>
          <p:cNvGrpSpPr/>
          <p:nvPr/>
        </p:nvGrpSpPr>
        <p:grpSpPr>
          <a:xfrm>
            <a:off x="5401186" y="886295"/>
            <a:ext cx="6028814" cy="5386552"/>
            <a:chOff x="5401186" y="886295"/>
            <a:chExt cx="6181214" cy="5470056"/>
          </a:xfrm>
        </p:grpSpPr>
        <p:grpSp>
          <p:nvGrpSpPr>
            <p:cNvPr id="38" name="Group 37">
              <a:extLst>
                <a:ext uri="{FF2B5EF4-FFF2-40B4-BE49-F238E27FC236}">
                  <a16:creationId xmlns:a16="http://schemas.microsoft.com/office/drawing/2014/main" xmlns="" id="{CBB15F88-70E1-40D1-BB41-77E3F8362C45}"/>
                </a:ext>
              </a:extLst>
            </p:cNvPr>
            <p:cNvGrpSpPr/>
            <p:nvPr/>
          </p:nvGrpSpPr>
          <p:grpSpPr>
            <a:xfrm>
              <a:off x="5401186" y="886295"/>
              <a:ext cx="6181214" cy="5470056"/>
              <a:chOff x="5416554" y="838200"/>
              <a:chExt cx="6181214" cy="5470056"/>
            </a:xfrm>
          </p:grpSpPr>
          <p:pic>
            <p:nvPicPr>
              <p:cNvPr id="6" name="Picture 5">
                <a:extLst>
                  <a:ext uri="{FF2B5EF4-FFF2-40B4-BE49-F238E27FC236}">
                    <a16:creationId xmlns:a16="http://schemas.microsoft.com/office/drawing/2014/main" xmlns="" id="{E7B12845-4E70-49A3-BC24-1E64B0644848}"/>
                  </a:ext>
                </a:extLst>
              </p:cNvPr>
              <p:cNvPicPr>
                <a:picLocks noChangeAspect="1"/>
              </p:cNvPicPr>
              <p:nvPr/>
            </p:nvPicPr>
            <p:blipFill rotWithShape="1">
              <a:blip r:embed="rId3"/>
              <a:srcRect l="23125" t="17645" r="38652" b="22222"/>
              <a:stretch/>
            </p:blipFill>
            <p:spPr>
              <a:xfrm>
                <a:off x="5416554" y="838200"/>
                <a:ext cx="6181214" cy="5470056"/>
              </a:xfrm>
              <a:prstGeom prst="rect">
                <a:avLst/>
              </a:prstGeom>
            </p:spPr>
          </p:pic>
          <p:sp>
            <p:nvSpPr>
              <p:cNvPr id="14" name="Rectangle 13">
                <a:extLst>
                  <a:ext uri="{FF2B5EF4-FFF2-40B4-BE49-F238E27FC236}">
                    <a16:creationId xmlns:a16="http://schemas.microsoft.com/office/drawing/2014/main" xmlns="" id="{1A75FBBC-86FB-453E-850A-27F560EA4735}"/>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घरवारी</a:t>
                </a:r>
                <a:endParaRPr lang="en-US" dirty="0">
                  <a:solidFill>
                    <a:srgbClr val="0070C0"/>
                  </a:solidFill>
                </a:endParaRPr>
              </a:p>
            </p:txBody>
          </p:sp>
          <p:sp>
            <p:nvSpPr>
              <p:cNvPr id="15" name="Rectangle 14">
                <a:extLst>
                  <a:ext uri="{FF2B5EF4-FFF2-40B4-BE49-F238E27FC236}">
                    <a16:creationId xmlns:a16="http://schemas.microsoft.com/office/drawing/2014/main" xmlns="" id="{1C14703C-CF59-4702-92C4-833DCCB0E711}"/>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चौखाल</a:t>
                </a:r>
                <a:endParaRPr lang="en-US" dirty="0">
                  <a:solidFill>
                    <a:srgbClr val="0070C0"/>
                  </a:solidFill>
                </a:endParaRPr>
              </a:p>
            </p:txBody>
          </p:sp>
          <p:sp>
            <p:nvSpPr>
              <p:cNvPr id="16" name="Rectangle 15">
                <a:extLst>
                  <a:ext uri="{FF2B5EF4-FFF2-40B4-BE49-F238E27FC236}">
                    <a16:creationId xmlns:a16="http://schemas.microsoft.com/office/drawing/2014/main" xmlns="" id="{4410B9DE-8D34-4B69-9A39-00A2DBD84E25}"/>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सिम</a:t>
                </a:r>
                <a:endParaRPr lang="en-US" dirty="0">
                  <a:solidFill>
                    <a:srgbClr val="0070C0"/>
                  </a:solidFill>
                </a:endParaRPr>
              </a:p>
            </p:txBody>
          </p:sp>
          <p:grpSp>
            <p:nvGrpSpPr>
              <p:cNvPr id="28" name="Group 27">
                <a:extLst>
                  <a:ext uri="{FF2B5EF4-FFF2-40B4-BE49-F238E27FC236}">
                    <a16:creationId xmlns:a16="http://schemas.microsoft.com/office/drawing/2014/main" xmlns="" id="{DB991DCE-B524-48DE-B0A0-7646295E73AF}"/>
                  </a:ext>
                </a:extLst>
              </p:cNvPr>
              <p:cNvGrpSpPr/>
              <p:nvPr/>
            </p:nvGrpSpPr>
            <p:grpSpPr>
              <a:xfrm>
                <a:off x="10439400" y="3794312"/>
                <a:ext cx="1043697" cy="495300"/>
                <a:chOff x="10439400" y="3771900"/>
                <a:chExt cx="1043697" cy="495300"/>
              </a:xfrm>
            </p:grpSpPr>
            <p:sp>
              <p:nvSpPr>
                <p:cNvPr id="17" name="Rectangle 16">
                  <a:extLst>
                    <a:ext uri="{FF2B5EF4-FFF2-40B4-BE49-F238E27FC236}">
                      <a16:creationId xmlns:a16="http://schemas.microsoft.com/office/drawing/2014/main" xmlns="" id="{4FD6436A-5B33-45A3-99D6-1B312AAC6191}"/>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18" name="Rectangle 17">
                  <a:extLst>
                    <a:ext uri="{FF2B5EF4-FFF2-40B4-BE49-F238E27FC236}">
                      <a16:creationId xmlns:a16="http://schemas.microsoft.com/office/drawing/2014/main" xmlns="" id="{E03D3C96-3377-4A89-9D4A-C6D71A5E1AF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19" name="Rectangle 18">
                  <a:extLst>
                    <a:ext uri="{FF2B5EF4-FFF2-40B4-BE49-F238E27FC236}">
                      <a16:creationId xmlns:a16="http://schemas.microsoft.com/office/drawing/2014/main" xmlns="" id="{159C8D87-BFA9-4882-A875-65127AA9B379}"/>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20" name="Oval 19">
                <a:extLst>
                  <a:ext uri="{FF2B5EF4-FFF2-40B4-BE49-F238E27FC236}">
                    <a16:creationId xmlns:a16="http://schemas.microsoft.com/office/drawing/2014/main" xmlns="" id="{7FE30C34-20C2-4689-87EE-79B68B9D0DDA}"/>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xmlns="" id="{9862F1CD-A55A-4207-AC4E-F079BE0D2719}"/>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xmlns="" id="{8E3D5D14-BCB3-49AE-8D0F-F2D4A4E7087E}"/>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xmlns="" id="{501AFD8A-59B4-43DE-856B-1BF003B81CFA}"/>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xmlns="" id="{E5182360-083A-405D-A88B-194BBDAA7FEF}"/>
                  </a:ext>
                </a:extLst>
              </p:cNvPr>
              <p:cNvSpPr/>
              <p:nvPr/>
            </p:nvSpPr>
            <p:spPr>
              <a:xfrm>
                <a:off x="7073709" y="5351983"/>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F7A49273-E2AC-4519-822C-0FEEDF1979D5}"/>
                  </a:ext>
                </a:extLst>
              </p:cNvPr>
              <p:cNvGrpSpPr/>
              <p:nvPr/>
            </p:nvGrpSpPr>
            <p:grpSpPr>
              <a:xfrm>
                <a:off x="10439400" y="4632824"/>
                <a:ext cx="1043697" cy="495300"/>
                <a:chOff x="10439400" y="3771900"/>
                <a:chExt cx="1043697" cy="495300"/>
              </a:xfrm>
            </p:grpSpPr>
            <p:sp>
              <p:nvSpPr>
                <p:cNvPr id="30" name="Rectangle 29">
                  <a:extLst>
                    <a:ext uri="{FF2B5EF4-FFF2-40B4-BE49-F238E27FC236}">
                      <a16:creationId xmlns:a16="http://schemas.microsoft.com/office/drawing/2014/main" xmlns="" id="{50FF8481-AA4E-4993-A570-E621CEC9D67B}"/>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31" name="Rectangle 30">
                  <a:extLst>
                    <a:ext uri="{FF2B5EF4-FFF2-40B4-BE49-F238E27FC236}">
                      <a16:creationId xmlns:a16="http://schemas.microsoft.com/office/drawing/2014/main" xmlns="" id="{E1901491-48BD-4689-808C-67FC50BE02F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32" name="Rectangle 31">
                  <a:extLst>
                    <a:ext uri="{FF2B5EF4-FFF2-40B4-BE49-F238E27FC236}">
                      <a16:creationId xmlns:a16="http://schemas.microsoft.com/office/drawing/2014/main" xmlns="" id="{CC9BE770-3ECE-4152-86F9-CED941E9966F}"/>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33" name="Group 32">
                <a:extLst>
                  <a:ext uri="{FF2B5EF4-FFF2-40B4-BE49-F238E27FC236}">
                    <a16:creationId xmlns:a16="http://schemas.microsoft.com/office/drawing/2014/main" xmlns="" id="{382E1798-8E11-4DE3-8D89-F8577A5DCAD0}"/>
                  </a:ext>
                </a:extLst>
              </p:cNvPr>
              <p:cNvGrpSpPr/>
              <p:nvPr/>
            </p:nvGrpSpPr>
            <p:grpSpPr>
              <a:xfrm>
                <a:off x="10406619" y="5553698"/>
                <a:ext cx="1043697" cy="495300"/>
                <a:chOff x="10439400" y="3771900"/>
                <a:chExt cx="1043697" cy="495300"/>
              </a:xfrm>
            </p:grpSpPr>
            <p:sp>
              <p:nvSpPr>
                <p:cNvPr id="34" name="Rectangle 33">
                  <a:extLst>
                    <a:ext uri="{FF2B5EF4-FFF2-40B4-BE49-F238E27FC236}">
                      <a16:creationId xmlns:a16="http://schemas.microsoft.com/office/drawing/2014/main" xmlns="" id="{A09FC4FA-FA26-45EA-A4E0-E5F8536ACBE5}"/>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35" name="Rectangle 34">
                  <a:extLst>
                    <a:ext uri="{FF2B5EF4-FFF2-40B4-BE49-F238E27FC236}">
                      <a16:creationId xmlns:a16="http://schemas.microsoft.com/office/drawing/2014/main" xmlns="" id="{4DE89F24-002F-4502-8A00-5C2F0BEA96E3}"/>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36" name="Rectangle 35">
                  <a:extLst>
                    <a:ext uri="{FF2B5EF4-FFF2-40B4-BE49-F238E27FC236}">
                      <a16:creationId xmlns:a16="http://schemas.microsoft.com/office/drawing/2014/main" xmlns="" id="{73C30BB5-07B2-4724-9108-EA0FEEA1E282}"/>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21" name="Oval 20">
              <a:extLst>
                <a:ext uri="{FF2B5EF4-FFF2-40B4-BE49-F238E27FC236}">
                  <a16:creationId xmlns:a16="http://schemas.microsoft.com/office/drawing/2014/main" xmlns="" id="{D6312F50-D8E7-480A-BB07-0049C9C70517}"/>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1" name="TextBox 40">
            <a:extLst>
              <a:ext uri="{FF2B5EF4-FFF2-40B4-BE49-F238E27FC236}">
                <a16:creationId xmlns:a16="http://schemas.microsoft.com/office/drawing/2014/main" xmlns="" id="{3C72FE41-31D0-46F9-964A-431058AA5CBF}"/>
              </a:ext>
            </a:extLst>
          </p:cNvPr>
          <p:cNvSpPr txBox="1"/>
          <p:nvPr/>
        </p:nvSpPr>
        <p:spPr>
          <a:xfrm>
            <a:off x="322791" y="970277"/>
            <a:ext cx="4826240" cy="1719702"/>
          </a:xfrm>
          <a:prstGeom prst="rect">
            <a:avLst/>
          </a:prstGeom>
          <a:noFill/>
        </p:spPr>
        <p:txBody>
          <a:bodyPr wrap="square">
            <a:spAutoFit/>
          </a:bodyPr>
          <a:lstStyle/>
          <a:p>
            <a:pPr algn="just">
              <a:lnSpc>
                <a:spcPct val="150000"/>
              </a:lnSpc>
            </a:pPr>
            <a:r>
              <a:rPr lang="ne-NP" sz="1800" dirty="0">
                <a:cs typeface="Kalimati" pitchFamily="2"/>
              </a:rPr>
              <a:t>प्रश्न नं. ३.५ मा क्षेत्रफलको एकाइ अनिवार्य रूपमा प्रश्न नं. ३.१ मा उल्लेख भए अनुसार हुनुपर्दछ, सोअनुसार भए–नभएको यकिन  गर्नुपर्दछ । </a:t>
            </a:r>
          </a:p>
          <a:p>
            <a:pPr marL="0" indent="0" algn="just">
              <a:lnSpc>
                <a:spcPct val="150000"/>
              </a:lnSpc>
              <a:buNone/>
            </a:pPr>
            <a:endParaRPr lang="ne-NP" sz="1800" dirty="0">
              <a:cs typeface="Kalimati" pitchFamily="2"/>
            </a:endParaRPr>
          </a:p>
        </p:txBody>
      </p:sp>
      <p:sp>
        <p:nvSpPr>
          <p:cNvPr id="2" name="Rectangle 1">
            <a:extLst>
              <a:ext uri="{FF2B5EF4-FFF2-40B4-BE49-F238E27FC236}">
                <a16:creationId xmlns:a16="http://schemas.microsoft.com/office/drawing/2014/main" xmlns="" id="{53BD37A7-D567-4850-98B2-BD0A2EFACA9A}"/>
              </a:ext>
            </a:extLst>
          </p:cNvPr>
          <p:cNvSpPr/>
          <p:nvPr/>
        </p:nvSpPr>
        <p:spPr>
          <a:xfrm>
            <a:off x="363747" y="5884747"/>
            <a:ext cx="4785284" cy="369332"/>
          </a:xfrm>
          <a:prstGeom prst="rect">
            <a:avLst/>
          </a:prstGeom>
          <a:noFill/>
        </p:spPr>
        <p:txBody>
          <a:bodyPr wrap="none" lIns="91440" tIns="45720" rIns="91440" bIns="45720">
            <a:spAutoFit/>
          </a:bodyPr>
          <a:lstStyle/>
          <a:p>
            <a:pPr algn="ctr"/>
            <a:r>
              <a:rPr lang="ne-NP"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यस्तो प्रकारको अपुर्णता हुन सक्छ ध्यान दिनुपर्छ </a:t>
            </a:r>
            <a:r>
              <a:rPr lang="ne-NP"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Left Brace 6">
            <a:extLst>
              <a:ext uri="{FF2B5EF4-FFF2-40B4-BE49-F238E27FC236}">
                <a16:creationId xmlns:a16="http://schemas.microsoft.com/office/drawing/2014/main" xmlns="" id="{9C50CF8B-3245-4F9F-BB32-EEBE4DC7D1F1}"/>
              </a:ext>
            </a:extLst>
          </p:cNvPr>
          <p:cNvSpPr/>
          <p:nvPr/>
        </p:nvSpPr>
        <p:spPr>
          <a:xfrm>
            <a:off x="4941286" y="3621323"/>
            <a:ext cx="542646" cy="2263424"/>
          </a:xfrm>
          <a:prstGeom prst="leftBrace">
            <a:avLst>
              <a:gd name="adj1" fmla="val 59177"/>
              <a:gd name="adj2" fmla="val 6799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xmlns="" id="{04AB9183-204E-46F0-98D6-C23AA8C476B1}"/>
              </a:ext>
            </a:extLst>
          </p:cNvPr>
          <p:cNvCxnSpPr>
            <a:cxnSpLocks/>
            <a:endCxn id="7" idx="1"/>
          </p:cNvCxnSpPr>
          <p:nvPr/>
        </p:nvCxnSpPr>
        <p:spPr>
          <a:xfrm flipV="1">
            <a:off x="1981200" y="5160225"/>
            <a:ext cx="2960086" cy="15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53F00DA0-0C0E-454D-A4B5-8C5AFA8C3D95}"/>
              </a:ext>
            </a:extLst>
          </p:cNvPr>
          <p:cNvSpPr/>
          <p:nvPr/>
        </p:nvSpPr>
        <p:spPr>
          <a:xfrm>
            <a:off x="1066800" y="4953867"/>
            <a:ext cx="620716" cy="5457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xmlns="" id="{0CC6883E-25E8-4E62-85DF-39182DE5C484}"/>
              </a:ext>
            </a:extLst>
          </p:cNvPr>
          <p:cNvSpPr>
            <a:spLocks noGrp="1"/>
          </p:cNvSpPr>
          <p:nvPr>
            <p:ph type="sldNum" sz="quarter" idx="12"/>
          </p:nvPr>
        </p:nvSpPr>
        <p:spPr/>
        <p:txBody>
          <a:bodyPr/>
          <a:lstStyle/>
          <a:p>
            <a:fld id="{B6F15528-21DE-4FAA-801E-634DDDAF4B2B}" type="slidenum">
              <a:rPr lang="en-US" smtClean="0"/>
              <a:pPr/>
              <a:t>13</a:t>
            </a:fld>
            <a:r>
              <a:rPr lang="en-US"/>
              <a:t>/46</a:t>
            </a:r>
            <a:endParaRPr lang="en-US" dirty="0"/>
          </a:p>
        </p:txBody>
      </p:sp>
    </p:spTree>
    <p:extLst>
      <p:ext uri="{BB962C8B-B14F-4D97-AF65-F5344CB8AC3E}">
        <p14:creationId xmlns:p14="http://schemas.microsoft.com/office/powerpoint/2010/main" val="4043603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xmlns="" id="{CAB0FFC2-BD40-4FCA-9F38-E2B45ED080C8}"/>
              </a:ext>
            </a:extLst>
          </p:cNvPr>
          <p:cNvGrpSpPr/>
          <p:nvPr/>
        </p:nvGrpSpPr>
        <p:grpSpPr>
          <a:xfrm>
            <a:off x="0" y="767846"/>
            <a:ext cx="11582400" cy="5470056"/>
            <a:chOff x="0" y="886295"/>
            <a:chExt cx="11582400" cy="5470056"/>
          </a:xfrm>
        </p:grpSpPr>
        <p:grpSp>
          <p:nvGrpSpPr>
            <p:cNvPr id="39" name="Group 38">
              <a:extLst>
                <a:ext uri="{FF2B5EF4-FFF2-40B4-BE49-F238E27FC236}">
                  <a16:creationId xmlns:a16="http://schemas.microsoft.com/office/drawing/2014/main" xmlns="" id="{08B1A72C-3551-4298-AE70-C4F94E42C667}"/>
                </a:ext>
              </a:extLst>
            </p:cNvPr>
            <p:cNvGrpSpPr/>
            <p:nvPr/>
          </p:nvGrpSpPr>
          <p:grpSpPr>
            <a:xfrm>
              <a:off x="5401186" y="886295"/>
              <a:ext cx="6181214" cy="5470056"/>
              <a:chOff x="5401186" y="886295"/>
              <a:chExt cx="6181214" cy="5470056"/>
            </a:xfrm>
          </p:grpSpPr>
          <p:grpSp>
            <p:nvGrpSpPr>
              <p:cNvPr id="38" name="Group 37">
                <a:extLst>
                  <a:ext uri="{FF2B5EF4-FFF2-40B4-BE49-F238E27FC236}">
                    <a16:creationId xmlns:a16="http://schemas.microsoft.com/office/drawing/2014/main" xmlns="" id="{CBB15F88-70E1-40D1-BB41-77E3F8362C45}"/>
                  </a:ext>
                </a:extLst>
              </p:cNvPr>
              <p:cNvGrpSpPr/>
              <p:nvPr/>
            </p:nvGrpSpPr>
            <p:grpSpPr>
              <a:xfrm>
                <a:off x="5401186" y="886295"/>
                <a:ext cx="6181214" cy="5470056"/>
                <a:chOff x="5416554" y="838200"/>
                <a:chExt cx="6181214" cy="5470056"/>
              </a:xfrm>
            </p:grpSpPr>
            <p:pic>
              <p:nvPicPr>
                <p:cNvPr id="6" name="Picture 5">
                  <a:extLst>
                    <a:ext uri="{FF2B5EF4-FFF2-40B4-BE49-F238E27FC236}">
                      <a16:creationId xmlns:a16="http://schemas.microsoft.com/office/drawing/2014/main" xmlns="" id="{E7B12845-4E70-49A3-BC24-1E64B0644848}"/>
                    </a:ext>
                  </a:extLst>
                </p:cNvPr>
                <p:cNvPicPr>
                  <a:picLocks noChangeAspect="1"/>
                </p:cNvPicPr>
                <p:nvPr/>
              </p:nvPicPr>
              <p:blipFill rotWithShape="1">
                <a:blip r:embed="rId2"/>
                <a:srcRect l="23125" t="17645" r="38652" b="22222"/>
                <a:stretch/>
              </p:blipFill>
              <p:spPr>
                <a:xfrm>
                  <a:off x="5416554" y="838200"/>
                  <a:ext cx="6181214" cy="5470056"/>
                </a:xfrm>
                <a:prstGeom prst="rect">
                  <a:avLst/>
                </a:prstGeom>
              </p:spPr>
            </p:pic>
            <p:sp>
              <p:nvSpPr>
                <p:cNvPr id="14" name="Rectangle 13">
                  <a:extLst>
                    <a:ext uri="{FF2B5EF4-FFF2-40B4-BE49-F238E27FC236}">
                      <a16:creationId xmlns:a16="http://schemas.microsoft.com/office/drawing/2014/main" xmlns="" id="{1A75FBBC-86FB-453E-850A-27F560EA4735}"/>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घरवारी</a:t>
                  </a:r>
                  <a:endParaRPr lang="en-US" dirty="0">
                    <a:solidFill>
                      <a:srgbClr val="0070C0"/>
                    </a:solidFill>
                  </a:endParaRPr>
                </a:p>
              </p:txBody>
            </p:sp>
            <p:sp>
              <p:nvSpPr>
                <p:cNvPr id="15" name="Rectangle 14">
                  <a:extLst>
                    <a:ext uri="{FF2B5EF4-FFF2-40B4-BE49-F238E27FC236}">
                      <a16:creationId xmlns:a16="http://schemas.microsoft.com/office/drawing/2014/main" xmlns="" id="{1C14703C-CF59-4702-92C4-833DCCB0E711}"/>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चौखाल</a:t>
                  </a:r>
                  <a:endParaRPr lang="en-US" dirty="0">
                    <a:solidFill>
                      <a:srgbClr val="0070C0"/>
                    </a:solidFill>
                  </a:endParaRPr>
                </a:p>
              </p:txBody>
            </p:sp>
            <p:sp>
              <p:nvSpPr>
                <p:cNvPr id="16" name="Rectangle 15">
                  <a:extLst>
                    <a:ext uri="{FF2B5EF4-FFF2-40B4-BE49-F238E27FC236}">
                      <a16:creationId xmlns:a16="http://schemas.microsoft.com/office/drawing/2014/main" xmlns="" id="{4410B9DE-8D34-4B69-9A39-00A2DBD84E25}"/>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सिम</a:t>
                  </a:r>
                  <a:endParaRPr lang="en-US" dirty="0">
                    <a:solidFill>
                      <a:srgbClr val="0070C0"/>
                    </a:solidFill>
                  </a:endParaRPr>
                </a:p>
              </p:txBody>
            </p:sp>
            <p:grpSp>
              <p:nvGrpSpPr>
                <p:cNvPr id="28" name="Group 27">
                  <a:extLst>
                    <a:ext uri="{FF2B5EF4-FFF2-40B4-BE49-F238E27FC236}">
                      <a16:creationId xmlns:a16="http://schemas.microsoft.com/office/drawing/2014/main" xmlns="" id="{DB991DCE-B524-48DE-B0A0-7646295E73AF}"/>
                    </a:ext>
                  </a:extLst>
                </p:cNvPr>
                <p:cNvGrpSpPr/>
                <p:nvPr/>
              </p:nvGrpSpPr>
              <p:grpSpPr>
                <a:xfrm>
                  <a:off x="10439400" y="3794312"/>
                  <a:ext cx="1043697" cy="495300"/>
                  <a:chOff x="10439400" y="3771900"/>
                  <a:chExt cx="1043697" cy="495300"/>
                </a:xfrm>
              </p:grpSpPr>
              <p:sp>
                <p:nvSpPr>
                  <p:cNvPr id="17" name="Rectangle 16">
                    <a:extLst>
                      <a:ext uri="{FF2B5EF4-FFF2-40B4-BE49-F238E27FC236}">
                        <a16:creationId xmlns:a16="http://schemas.microsoft.com/office/drawing/2014/main" xmlns="" id="{4FD6436A-5B33-45A3-99D6-1B312AAC6191}"/>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18" name="Rectangle 17">
                    <a:extLst>
                      <a:ext uri="{FF2B5EF4-FFF2-40B4-BE49-F238E27FC236}">
                        <a16:creationId xmlns:a16="http://schemas.microsoft.com/office/drawing/2014/main" xmlns="" id="{E03D3C96-3377-4A89-9D4A-C6D71A5E1AF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19" name="Rectangle 18">
                    <a:extLst>
                      <a:ext uri="{FF2B5EF4-FFF2-40B4-BE49-F238E27FC236}">
                        <a16:creationId xmlns:a16="http://schemas.microsoft.com/office/drawing/2014/main" xmlns="" id="{159C8D87-BFA9-4882-A875-65127AA9B379}"/>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20" name="Oval 19">
                  <a:extLst>
                    <a:ext uri="{FF2B5EF4-FFF2-40B4-BE49-F238E27FC236}">
                      <a16:creationId xmlns:a16="http://schemas.microsoft.com/office/drawing/2014/main" xmlns="" id="{7FE30C34-20C2-4689-87EE-79B68B9D0DDA}"/>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xmlns="" id="{9862F1CD-A55A-4207-AC4E-F079BE0D2719}"/>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xmlns="" id="{8E3D5D14-BCB3-49AE-8D0F-F2D4A4E7087E}"/>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xmlns="" id="{501AFD8A-59B4-43DE-856B-1BF003B81CFA}"/>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xmlns="" id="{E5182360-083A-405D-A88B-194BBDAA7FEF}"/>
                    </a:ext>
                  </a:extLst>
                </p:cNvPr>
                <p:cNvSpPr/>
                <p:nvPr/>
              </p:nvSpPr>
              <p:spPr>
                <a:xfrm>
                  <a:off x="7069533" y="570609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xmlns="" id="{F7A49273-E2AC-4519-822C-0FEEDF1979D5}"/>
                    </a:ext>
                  </a:extLst>
                </p:cNvPr>
                <p:cNvGrpSpPr/>
                <p:nvPr/>
              </p:nvGrpSpPr>
              <p:grpSpPr>
                <a:xfrm>
                  <a:off x="10439400" y="4632824"/>
                  <a:ext cx="1043697" cy="495300"/>
                  <a:chOff x="10439400" y="3771900"/>
                  <a:chExt cx="1043697" cy="495300"/>
                </a:xfrm>
              </p:grpSpPr>
              <p:sp>
                <p:nvSpPr>
                  <p:cNvPr id="30" name="Rectangle 29">
                    <a:extLst>
                      <a:ext uri="{FF2B5EF4-FFF2-40B4-BE49-F238E27FC236}">
                        <a16:creationId xmlns:a16="http://schemas.microsoft.com/office/drawing/2014/main" xmlns="" id="{50FF8481-AA4E-4993-A570-E621CEC9D67B}"/>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31" name="Rectangle 30">
                    <a:extLst>
                      <a:ext uri="{FF2B5EF4-FFF2-40B4-BE49-F238E27FC236}">
                        <a16:creationId xmlns:a16="http://schemas.microsoft.com/office/drawing/2014/main" xmlns="" id="{E1901491-48BD-4689-808C-67FC50BE02F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32" name="Rectangle 31">
                    <a:extLst>
                      <a:ext uri="{FF2B5EF4-FFF2-40B4-BE49-F238E27FC236}">
                        <a16:creationId xmlns:a16="http://schemas.microsoft.com/office/drawing/2014/main" xmlns="" id="{CC9BE770-3ECE-4152-86F9-CED941E9966F}"/>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33" name="Group 32">
                  <a:extLst>
                    <a:ext uri="{FF2B5EF4-FFF2-40B4-BE49-F238E27FC236}">
                      <a16:creationId xmlns:a16="http://schemas.microsoft.com/office/drawing/2014/main" xmlns="" id="{382E1798-8E11-4DE3-8D89-F8577A5DCAD0}"/>
                    </a:ext>
                  </a:extLst>
                </p:cNvPr>
                <p:cNvGrpSpPr/>
                <p:nvPr/>
              </p:nvGrpSpPr>
              <p:grpSpPr>
                <a:xfrm>
                  <a:off x="10406619" y="5553698"/>
                  <a:ext cx="1043697" cy="495300"/>
                  <a:chOff x="10439400" y="3771900"/>
                  <a:chExt cx="1043697" cy="495300"/>
                </a:xfrm>
              </p:grpSpPr>
              <p:sp>
                <p:nvSpPr>
                  <p:cNvPr id="34" name="Rectangle 33">
                    <a:extLst>
                      <a:ext uri="{FF2B5EF4-FFF2-40B4-BE49-F238E27FC236}">
                        <a16:creationId xmlns:a16="http://schemas.microsoft.com/office/drawing/2014/main" xmlns="" id="{A09FC4FA-FA26-45EA-A4E0-E5F8536ACBE5}"/>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35" name="Rectangle 34">
                    <a:extLst>
                      <a:ext uri="{FF2B5EF4-FFF2-40B4-BE49-F238E27FC236}">
                        <a16:creationId xmlns:a16="http://schemas.microsoft.com/office/drawing/2014/main" xmlns="" id="{4DE89F24-002F-4502-8A00-5C2F0BEA96E3}"/>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36" name="Rectangle 35">
                    <a:extLst>
                      <a:ext uri="{FF2B5EF4-FFF2-40B4-BE49-F238E27FC236}">
                        <a16:creationId xmlns:a16="http://schemas.microsoft.com/office/drawing/2014/main" xmlns="" id="{73C30BB5-07B2-4724-9108-EA0FEEA1E282}"/>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21" name="Oval 20">
                <a:extLst>
                  <a:ext uri="{FF2B5EF4-FFF2-40B4-BE49-F238E27FC236}">
                    <a16:creationId xmlns:a16="http://schemas.microsoft.com/office/drawing/2014/main" xmlns="" id="{D6312F50-D8E7-480A-BB07-0049C9C70517}"/>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xmlns="" id="{74B04FB3-B872-471F-B397-17853C5D31AA}"/>
                </a:ext>
              </a:extLst>
            </p:cNvPr>
            <p:cNvGrpSpPr/>
            <p:nvPr/>
          </p:nvGrpSpPr>
          <p:grpSpPr>
            <a:xfrm>
              <a:off x="0" y="4654714"/>
              <a:ext cx="5127367" cy="875207"/>
              <a:chOff x="0" y="4654714"/>
              <a:chExt cx="5127367" cy="875207"/>
            </a:xfrm>
          </p:grpSpPr>
          <p:sp>
            <p:nvSpPr>
              <p:cNvPr id="2" name="Rectangle 1">
                <a:extLst>
                  <a:ext uri="{FF2B5EF4-FFF2-40B4-BE49-F238E27FC236}">
                    <a16:creationId xmlns:a16="http://schemas.microsoft.com/office/drawing/2014/main" xmlns="" id="{53BD37A7-D567-4850-98B2-BD0A2EFACA9A}"/>
                  </a:ext>
                </a:extLst>
              </p:cNvPr>
              <p:cNvSpPr/>
              <p:nvPr/>
            </p:nvSpPr>
            <p:spPr>
              <a:xfrm>
                <a:off x="295897" y="4902670"/>
                <a:ext cx="4785284" cy="369332"/>
              </a:xfrm>
              <a:prstGeom prst="rect">
                <a:avLst/>
              </a:prstGeom>
              <a:noFill/>
            </p:spPr>
            <p:txBody>
              <a:bodyPr wrap="none" lIns="91440" tIns="45720" rIns="91440" bIns="45720">
                <a:spAutoFit/>
              </a:bodyPr>
              <a:lstStyle/>
              <a:p>
                <a:pPr algn="ctr"/>
                <a:r>
                  <a:rPr lang="ne-NP"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यस्त</a:t>
                </a:r>
                <a:r>
                  <a:rPr lang="ne-NP" dirty="0">
                    <a:ln w="0"/>
                    <a:effectLst>
                      <a:outerShdw blurRad="38100" dist="19050" dir="2700000" algn="tl" rotWithShape="0">
                        <a:schemeClr val="dk1">
                          <a:alpha val="40000"/>
                        </a:schemeClr>
                      </a:outerShdw>
                    </a:effectLst>
                    <a:cs typeface="Kalimati" panose="00000400000000000000" pitchFamily="2"/>
                  </a:rPr>
                  <a:t>ा </a:t>
                </a:r>
                <a:r>
                  <a:rPr lang="ne-NP"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प्रकारका अपुर्णता हुन सक्छ ध्यान दिनुपर्छ </a:t>
                </a:r>
                <a:r>
                  <a:rPr lang="ne-NP"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2" name="Oval 41">
                <a:extLst>
                  <a:ext uri="{FF2B5EF4-FFF2-40B4-BE49-F238E27FC236}">
                    <a16:creationId xmlns:a16="http://schemas.microsoft.com/office/drawing/2014/main" xmlns="" id="{53F00DA0-0C0E-454D-A4B5-8C5AFA8C3D95}"/>
                  </a:ext>
                </a:extLst>
              </p:cNvPr>
              <p:cNvSpPr/>
              <p:nvPr/>
            </p:nvSpPr>
            <p:spPr>
              <a:xfrm>
                <a:off x="0" y="4654714"/>
                <a:ext cx="5127367" cy="8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 name="Straight Arrow Connector 4">
              <a:extLst>
                <a:ext uri="{FF2B5EF4-FFF2-40B4-BE49-F238E27FC236}">
                  <a16:creationId xmlns:a16="http://schemas.microsoft.com/office/drawing/2014/main" xmlns="" id="{51D1AE34-8B81-40F5-8A6C-FDA165D35F40}"/>
                </a:ext>
              </a:extLst>
            </p:cNvPr>
            <p:cNvCxnSpPr>
              <a:cxnSpLocks/>
              <a:stCxn id="42" idx="6"/>
            </p:cNvCxnSpPr>
            <p:nvPr/>
          </p:nvCxnSpPr>
          <p:spPr>
            <a:xfrm>
              <a:off x="5127367" y="5092318"/>
              <a:ext cx="3185385" cy="5666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630BF765-CC3D-4622-BA1C-34A8EC9DB841}"/>
                </a:ext>
              </a:extLst>
            </p:cNvPr>
            <p:cNvSpPr/>
            <p:nvPr/>
          </p:nvSpPr>
          <p:spPr>
            <a:xfrm>
              <a:off x="8312752" y="5473935"/>
              <a:ext cx="1412067" cy="882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a:extLst>
              <a:ext uri="{FF2B5EF4-FFF2-40B4-BE49-F238E27FC236}">
                <a16:creationId xmlns:a16="http://schemas.microsoft.com/office/drawing/2014/main" xmlns="" id="{5F4402E5-80F4-4BDD-B052-7BEFA454A536}"/>
              </a:ext>
            </a:extLst>
          </p:cNvPr>
          <p:cNvPicPr>
            <a:picLocks noChangeAspect="1"/>
          </p:cNvPicPr>
          <p:nvPr/>
        </p:nvPicPr>
        <p:blipFill rotWithShape="1">
          <a:blip r:embed="rId3"/>
          <a:srcRect l="50626" t="26667" r="22060" b="38471"/>
          <a:stretch/>
        </p:blipFill>
        <p:spPr>
          <a:xfrm>
            <a:off x="380999" y="886294"/>
            <a:ext cx="4788185" cy="3437513"/>
          </a:xfrm>
          <a:prstGeom prst="rect">
            <a:avLst/>
          </a:prstGeom>
        </p:spPr>
      </p:pic>
      <p:sp>
        <p:nvSpPr>
          <p:cNvPr id="44" name="Oval 43">
            <a:extLst>
              <a:ext uri="{FF2B5EF4-FFF2-40B4-BE49-F238E27FC236}">
                <a16:creationId xmlns:a16="http://schemas.microsoft.com/office/drawing/2014/main" xmlns="" id="{39C4908F-8E88-487F-BEDD-6FC8D6AC0C5F}"/>
              </a:ext>
            </a:extLst>
          </p:cNvPr>
          <p:cNvSpPr/>
          <p:nvPr/>
        </p:nvSpPr>
        <p:spPr>
          <a:xfrm>
            <a:off x="624328" y="1607845"/>
            <a:ext cx="381000" cy="37335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xmlns="" id="{83F14E91-8DF0-47C9-9169-5DA00551ED27}"/>
              </a:ext>
            </a:extLst>
          </p:cNvPr>
          <p:cNvCxnSpPr>
            <a:stCxn id="42" idx="0"/>
          </p:cNvCxnSpPr>
          <p:nvPr/>
        </p:nvCxnSpPr>
        <p:spPr>
          <a:xfrm flipH="1" flipV="1">
            <a:off x="2563683" y="4082866"/>
            <a:ext cx="1" cy="453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F8DF2B9C-CBFF-4AA2-8333-38B3BA4DD60C}"/>
              </a:ext>
            </a:extLst>
          </p:cNvPr>
          <p:cNvSpPr/>
          <p:nvPr/>
        </p:nvSpPr>
        <p:spPr>
          <a:xfrm>
            <a:off x="814828" y="3899556"/>
            <a:ext cx="3528572" cy="301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49">
            <a:extLst>
              <a:ext uri="{FF2B5EF4-FFF2-40B4-BE49-F238E27FC236}">
                <a16:creationId xmlns:a16="http://schemas.microsoft.com/office/drawing/2014/main" xmlns="" id="{2CD9422E-7122-4457-8FD2-76D79410C742}"/>
              </a:ext>
            </a:extLst>
          </p:cNvPr>
          <p:cNvSpPr>
            <a:spLocks noGrp="1"/>
          </p:cNvSpPr>
          <p:nvPr>
            <p:ph type="sldNum" sz="quarter" idx="12"/>
          </p:nvPr>
        </p:nvSpPr>
        <p:spPr/>
        <p:txBody>
          <a:bodyPr/>
          <a:lstStyle/>
          <a:p>
            <a:fld id="{B6F15528-21DE-4FAA-801E-634DDDAF4B2B}" type="slidenum">
              <a:rPr lang="en-US" smtClean="0"/>
              <a:pPr/>
              <a:t>14</a:t>
            </a:fld>
            <a:r>
              <a:rPr lang="en-US"/>
              <a:t>/46</a:t>
            </a:r>
            <a:endParaRPr lang="en-US" dirty="0"/>
          </a:p>
        </p:txBody>
      </p:sp>
    </p:spTree>
    <p:extLst>
      <p:ext uri="{BB962C8B-B14F-4D97-AF65-F5344CB8AC3E}">
        <p14:creationId xmlns:p14="http://schemas.microsoft.com/office/powerpoint/2010/main" val="1083300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10726271" cy="4648200"/>
          </a:xfrm>
          <a:ln w="38100">
            <a:solidFill>
              <a:schemeClr val="tx1">
                <a:lumMod val="50000"/>
                <a:lumOff val="50000"/>
              </a:schemeClr>
            </a:solidFill>
          </a:ln>
        </p:spPr>
        <p:txBody>
          <a:bodyPr>
            <a:normAutofit fontScale="55000" lnSpcReduction="20000"/>
          </a:bodyPr>
          <a:lstStyle/>
          <a:p>
            <a:pPr algn="just">
              <a:lnSpc>
                <a:spcPct val="200000"/>
              </a:lnSpc>
            </a:pPr>
            <a:r>
              <a:rPr lang="ne-NP" sz="4700" dirty="0">
                <a:cs typeface="Kalimati" pitchFamily="2"/>
              </a:rPr>
              <a:t>प्रश्न नं</a:t>
            </a:r>
            <a:r>
              <a:rPr lang="en-US" sz="4700" dirty="0">
                <a:cs typeface="Kalimati" pitchFamily="2"/>
              </a:rPr>
              <a:t>.</a:t>
            </a:r>
            <a:r>
              <a:rPr lang="ne-NP" sz="4700" dirty="0">
                <a:cs typeface="Kalimati" pitchFamily="2"/>
              </a:rPr>
              <a:t> ३.५ को प्रत्येक कित्ताअनुसारको सिञ्चित क्षेत्रफल (महल ७) सोही कित्ताको जम्मा क्षेत्रफल (महल ६) भन्दा </a:t>
            </a:r>
            <a:r>
              <a:rPr lang="ne-NP" sz="4700" dirty="0" smtClean="0">
                <a:cs typeface="Kalimati" pitchFamily="2"/>
              </a:rPr>
              <a:t>बढी </a:t>
            </a:r>
            <a:r>
              <a:rPr lang="ne-NP" sz="4700" dirty="0">
                <a:cs typeface="Kalimati" pitchFamily="2"/>
              </a:rPr>
              <a:t>हुनुहुँदैन, सोअनुसार छ–छैन जाँच गर्नुपर्दछ । </a:t>
            </a:r>
            <a:endParaRPr lang="en-US" sz="4700" dirty="0">
              <a:cs typeface="Kalimati" pitchFamily="2"/>
            </a:endParaRPr>
          </a:p>
          <a:p>
            <a:pPr algn="just">
              <a:lnSpc>
                <a:spcPct val="200000"/>
              </a:lnSpc>
            </a:pPr>
            <a:r>
              <a:rPr lang="ne-NP" sz="4700" dirty="0">
                <a:cs typeface="Kalimati" pitchFamily="2"/>
              </a:rPr>
              <a:t>प्रश्न नं. ३.६ मा प्रत्येक कित्ताको महल २ देखि ९ सम्मको जोड प्रश्न नं. ३.५ को महल ६ को जम्मा क्षेत्रफलसँग बराबर हुनुपर्दछ, सो बराबर छ–छैन हेर्नुपर्दछ । </a:t>
            </a:r>
          </a:p>
          <a:p>
            <a:pPr marL="0" indent="0" algn="just">
              <a:lnSpc>
                <a:spcPct val="150000"/>
              </a:lnSpc>
              <a:buNone/>
            </a:pPr>
            <a:endParaRPr lang="ne-NP" sz="2400" dirty="0">
              <a:cs typeface="Kalimati" pitchFamily="2"/>
            </a:endParaRPr>
          </a:p>
          <a:p>
            <a:pPr marL="0" indent="0">
              <a:buNone/>
            </a:pPr>
            <a:endParaRPr lang="en-US" dirty="0"/>
          </a:p>
        </p:txBody>
      </p:sp>
      <p:sp>
        <p:nvSpPr>
          <p:cNvPr id="5" name="TextBox 4">
            <a:extLst>
              <a:ext uri="{FF2B5EF4-FFF2-40B4-BE49-F238E27FC236}">
                <a16:creationId xmlns:a16="http://schemas.microsoft.com/office/drawing/2014/main" xmlns="" id="{A32C3251-F7BD-44AA-897D-14C2224D5B6C}"/>
              </a:ext>
            </a:extLst>
          </p:cNvPr>
          <p:cNvSpPr txBox="1"/>
          <p:nvPr/>
        </p:nvSpPr>
        <p:spPr>
          <a:xfrm>
            <a:off x="685800" y="990600"/>
            <a:ext cx="6096000" cy="523220"/>
          </a:xfrm>
          <a:prstGeom prst="rect">
            <a:avLst/>
          </a:prstGeom>
          <a:noFill/>
        </p:spPr>
        <p:txBody>
          <a:bodyPr wrap="square">
            <a:spAutoFit/>
          </a:bodyPr>
          <a:lstStyle/>
          <a:p>
            <a:r>
              <a:rPr lang="ne-NP" sz="2800" b="1" dirty="0">
                <a:cs typeface="Kalimati" pitchFamily="2"/>
              </a:rPr>
              <a:t>भाग </a:t>
            </a:r>
            <a:r>
              <a:rPr lang="ne-NP" sz="2800" b="1" dirty="0" smtClean="0">
                <a:cs typeface="Kalimati" pitchFamily="2"/>
              </a:rPr>
              <a:t>३</a:t>
            </a:r>
            <a:endParaRPr lang="en-US" sz="2800" dirty="0"/>
          </a:p>
        </p:txBody>
      </p:sp>
      <p:sp>
        <p:nvSpPr>
          <p:cNvPr id="6" name="Slide Number Placeholder 5">
            <a:extLst>
              <a:ext uri="{FF2B5EF4-FFF2-40B4-BE49-F238E27FC236}">
                <a16:creationId xmlns:a16="http://schemas.microsoft.com/office/drawing/2014/main" xmlns="" id="{DA792566-E844-4797-BFC1-9436AA6762EE}"/>
              </a:ext>
            </a:extLst>
          </p:cNvPr>
          <p:cNvSpPr>
            <a:spLocks noGrp="1"/>
          </p:cNvSpPr>
          <p:nvPr>
            <p:ph type="sldNum" sz="quarter" idx="12"/>
          </p:nvPr>
        </p:nvSpPr>
        <p:spPr>
          <a:xfrm>
            <a:off x="9347200" y="6400800"/>
            <a:ext cx="2844800" cy="365125"/>
          </a:xfrm>
        </p:spPr>
        <p:txBody>
          <a:bodyPr/>
          <a:lstStyle/>
          <a:p>
            <a:fld id="{B6F15528-21DE-4FAA-801E-634DDDAF4B2B}" type="slidenum">
              <a:rPr lang="en-US" smtClean="0"/>
              <a:pPr/>
              <a:t>15</a:t>
            </a:fld>
            <a:r>
              <a:rPr lang="en-US" dirty="0"/>
              <a:t>/46</a:t>
            </a:r>
          </a:p>
        </p:txBody>
      </p:sp>
    </p:spTree>
    <p:extLst>
      <p:ext uri="{BB962C8B-B14F-4D97-AF65-F5344CB8AC3E}">
        <p14:creationId xmlns:p14="http://schemas.microsoft.com/office/powerpoint/2010/main" val="80089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FF2BE3A-2696-4E49-98F3-35CB8CDF0F6F}"/>
              </a:ext>
            </a:extLst>
          </p:cNvPr>
          <p:cNvGrpSpPr/>
          <p:nvPr/>
        </p:nvGrpSpPr>
        <p:grpSpPr>
          <a:xfrm>
            <a:off x="10159927" y="459696"/>
            <a:ext cx="2070701" cy="2458255"/>
            <a:chOff x="10159927" y="459696"/>
            <a:chExt cx="2070701" cy="2458255"/>
          </a:xfrm>
        </p:grpSpPr>
        <p:pic>
          <p:nvPicPr>
            <p:cNvPr id="92" name="Picture 6" descr="Clip art remember jpeg - Clipartix">
              <a:extLst>
                <a:ext uri="{FF2B5EF4-FFF2-40B4-BE49-F238E27FC236}">
                  <a16:creationId xmlns:a16="http://schemas.microsoft.com/office/drawing/2014/main" xmlns="" id="{24210C9D-E373-42E0-80C9-148862E25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59927" y="459696"/>
              <a:ext cx="2070701" cy="2458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B949AF6-A68E-4C29-AAF8-28D282705BD7}"/>
                </a:ext>
              </a:extLst>
            </p:cNvPr>
            <p:cNvSpPr txBox="1"/>
            <p:nvPr/>
          </p:nvSpPr>
          <p:spPr>
            <a:xfrm>
              <a:off x="10820400" y="717674"/>
              <a:ext cx="1281602" cy="646331"/>
            </a:xfrm>
            <a:prstGeom prst="rect">
              <a:avLst/>
            </a:prstGeom>
            <a:noFill/>
          </p:spPr>
          <p:txBody>
            <a:bodyPr wrap="square" rtlCol="0">
              <a:spAutoFit/>
            </a:bodyPr>
            <a:lstStyle/>
            <a:p>
              <a:r>
                <a:rPr lang="ne-NP" sz="1200" dirty="0"/>
                <a:t>क्षेत्रफल कित्ता अनुसार बराबर हुनुपर्छ है ।</a:t>
              </a:r>
              <a:endParaRPr lang="en-US" sz="1200" dirty="0"/>
            </a:p>
          </p:txBody>
        </p:sp>
      </p:grpSp>
      <p:grpSp>
        <p:nvGrpSpPr>
          <p:cNvPr id="90" name="Group 89">
            <a:extLst>
              <a:ext uri="{FF2B5EF4-FFF2-40B4-BE49-F238E27FC236}">
                <a16:creationId xmlns:a16="http://schemas.microsoft.com/office/drawing/2014/main" xmlns="" id="{0F953B5F-1354-49D4-BEC2-EF9308816760}"/>
              </a:ext>
            </a:extLst>
          </p:cNvPr>
          <p:cNvGrpSpPr/>
          <p:nvPr/>
        </p:nvGrpSpPr>
        <p:grpSpPr>
          <a:xfrm>
            <a:off x="573504" y="659132"/>
            <a:ext cx="10704096" cy="5970268"/>
            <a:chOff x="573504" y="659132"/>
            <a:chExt cx="10714084" cy="5970268"/>
          </a:xfrm>
        </p:grpSpPr>
        <p:grpSp>
          <p:nvGrpSpPr>
            <p:cNvPr id="9" name="Group 8">
              <a:extLst>
                <a:ext uri="{FF2B5EF4-FFF2-40B4-BE49-F238E27FC236}">
                  <a16:creationId xmlns:a16="http://schemas.microsoft.com/office/drawing/2014/main" xmlns="" id="{022AC569-D04C-4999-9C3B-1A87B1997598}"/>
                </a:ext>
              </a:extLst>
            </p:cNvPr>
            <p:cNvGrpSpPr/>
            <p:nvPr/>
          </p:nvGrpSpPr>
          <p:grpSpPr>
            <a:xfrm>
              <a:off x="582469" y="659132"/>
              <a:ext cx="4827731" cy="2412064"/>
              <a:chOff x="5401193" y="886294"/>
              <a:chExt cx="6181222" cy="5470049"/>
            </a:xfrm>
          </p:grpSpPr>
          <p:grpSp>
            <p:nvGrpSpPr>
              <p:cNvPr id="10" name="Group 9">
                <a:extLst>
                  <a:ext uri="{FF2B5EF4-FFF2-40B4-BE49-F238E27FC236}">
                    <a16:creationId xmlns:a16="http://schemas.microsoft.com/office/drawing/2014/main" xmlns="" id="{542D868A-ED8C-4566-A540-7DBD89174F30}"/>
                  </a:ext>
                </a:extLst>
              </p:cNvPr>
              <p:cNvGrpSpPr/>
              <p:nvPr/>
            </p:nvGrpSpPr>
            <p:grpSpPr>
              <a:xfrm>
                <a:off x="5401193" y="886294"/>
                <a:ext cx="6181222" cy="5470049"/>
                <a:chOff x="5416554" y="838200"/>
                <a:chExt cx="6181214" cy="5470056"/>
              </a:xfrm>
            </p:grpSpPr>
            <p:pic>
              <p:nvPicPr>
                <p:cNvPr id="12" name="Picture 11">
                  <a:extLst>
                    <a:ext uri="{FF2B5EF4-FFF2-40B4-BE49-F238E27FC236}">
                      <a16:creationId xmlns:a16="http://schemas.microsoft.com/office/drawing/2014/main" xmlns="" id="{5DABC34A-6C90-4716-B806-FEB629D38C16}"/>
                    </a:ext>
                  </a:extLst>
                </p:cNvPr>
                <p:cNvPicPr>
                  <a:picLocks noChangeAspect="1"/>
                </p:cNvPicPr>
                <p:nvPr/>
              </p:nvPicPr>
              <p:blipFill rotWithShape="1">
                <a:blip r:embed="rId3"/>
                <a:srcRect l="23125" t="17645" r="38652" b="22222"/>
                <a:stretch/>
              </p:blipFill>
              <p:spPr>
                <a:xfrm>
                  <a:off x="5416554" y="838200"/>
                  <a:ext cx="6181214" cy="5470056"/>
                </a:xfrm>
                <a:prstGeom prst="rect">
                  <a:avLst/>
                </a:prstGeom>
              </p:spPr>
            </p:pic>
            <p:sp>
              <p:nvSpPr>
                <p:cNvPr id="13" name="Rectangle 12">
                  <a:extLst>
                    <a:ext uri="{FF2B5EF4-FFF2-40B4-BE49-F238E27FC236}">
                      <a16:creationId xmlns:a16="http://schemas.microsoft.com/office/drawing/2014/main" xmlns="" id="{6D8CE71B-9520-450E-8F64-15CC371ED4ED}"/>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घरवारी</a:t>
                  </a:r>
                  <a:endParaRPr lang="en-US" sz="1200" dirty="0">
                    <a:solidFill>
                      <a:srgbClr val="0070C0"/>
                    </a:solidFill>
                  </a:endParaRPr>
                </a:p>
              </p:txBody>
            </p:sp>
            <p:sp>
              <p:nvSpPr>
                <p:cNvPr id="14" name="Rectangle 13">
                  <a:extLst>
                    <a:ext uri="{FF2B5EF4-FFF2-40B4-BE49-F238E27FC236}">
                      <a16:creationId xmlns:a16="http://schemas.microsoft.com/office/drawing/2014/main" xmlns="" id="{3BF807D3-9A5C-4790-B575-F94A730E0D53}"/>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चौखाल</a:t>
                  </a:r>
                  <a:endParaRPr lang="en-US" sz="1200" dirty="0">
                    <a:solidFill>
                      <a:srgbClr val="0070C0"/>
                    </a:solidFill>
                  </a:endParaRPr>
                </a:p>
              </p:txBody>
            </p:sp>
            <p:sp>
              <p:nvSpPr>
                <p:cNvPr id="15" name="Rectangle 14">
                  <a:extLst>
                    <a:ext uri="{FF2B5EF4-FFF2-40B4-BE49-F238E27FC236}">
                      <a16:creationId xmlns:a16="http://schemas.microsoft.com/office/drawing/2014/main" xmlns="" id="{B6EC7E6C-48E1-4A3B-AD10-DAACC1331892}"/>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सिम</a:t>
                  </a:r>
                  <a:endParaRPr lang="en-US" sz="1200" dirty="0">
                    <a:solidFill>
                      <a:srgbClr val="0070C0"/>
                    </a:solidFill>
                  </a:endParaRPr>
                </a:p>
              </p:txBody>
            </p:sp>
            <p:grpSp>
              <p:nvGrpSpPr>
                <p:cNvPr id="16" name="Group 15">
                  <a:extLst>
                    <a:ext uri="{FF2B5EF4-FFF2-40B4-BE49-F238E27FC236}">
                      <a16:creationId xmlns:a16="http://schemas.microsoft.com/office/drawing/2014/main" xmlns="" id="{668DE0BC-7D39-4489-A0CC-7CD2E8AC8F6F}"/>
                    </a:ext>
                  </a:extLst>
                </p:cNvPr>
                <p:cNvGrpSpPr/>
                <p:nvPr/>
              </p:nvGrpSpPr>
              <p:grpSpPr>
                <a:xfrm>
                  <a:off x="10439400" y="3794312"/>
                  <a:ext cx="1043697" cy="495300"/>
                  <a:chOff x="10439400" y="3771900"/>
                  <a:chExt cx="1043697" cy="495300"/>
                </a:xfrm>
              </p:grpSpPr>
              <p:sp>
                <p:nvSpPr>
                  <p:cNvPr id="30" name="Rectangle 29">
                    <a:extLst>
                      <a:ext uri="{FF2B5EF4-FFF2-40B4-BE49-F238E27FC236}">
                        <a16:creationId xmlns:a16="http://schemas.microsoft.com/office/drawing/2014/main" xmlns="" id="{8C92A72A-96BE-40AB-8F97-7D04A911BC03}"/>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31" name="Rectangle 30">
                    <a:extLst>
                      <a:ext uri="{FF2B5EF4-FFF2-40B4-BE49-F238E27FC236}">
                        <a16:creationId xmlns:a16="http://schemas.microsoft.com/office/drawing/2014/main" xmlns="" id="{FEF83938-91FC-47FF-8F3D-5381128C1BB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32" name="Rectangle 31">
                    <a:extLst>
                      <a:ext uri="{FF2B5EF4-FFF2-40B4-BE49-F238E27FC236}">
                        <a16:creationId xmlns:a16="http://schemas.microsoft.com/office/drawing/2014/main" xmlns="" id="{85E4BAF1-4513-4B44-8325-AE9C4CBFADA8}"/>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17" name="Oval 16">
                  <a:extLst>
                    <a:ext uri="{FF2B5EF4-FFF2-40B4-BE49-F238E27FC236}">
                      <a16:creationId xmlns:a16="http://schemas.microsoft.com/office/drawing/2014/main" xmlns="" id="{4109E3EE-A746-47B8-9A9A-DE338073DCC5}"/>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xmlns="" id="{D0779F0B-C341-42EE-8F47-24D35C0D4A91}"/>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3F02F142-37DF-4FFD-AD8C-73BD7DAEA868}"/>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41BE5743-70B3-493F-8144-74FA50EB7B77}"/>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CC9BAFB2-6835-4BAB-92A1-D026E8F40C5B}"/>
                    </a:ext>
                  </a:extLst>
                </p:cNvPr>
                <p:cNvGrpSpPr/>
                <p:nvPr/>
              </p:nvGrpSpPr>
              <p:grpSpPr>
                <a:xfrm>
                  <a:off x="10439400" y="4632824"/>
                  <a:ext cx="1043697" cy="495300"/>
                  <a:chOff x="10439400" y="3771900"/>
                  <a:chExt cx="1043697" cy="495300"/>
                </a:xfrm>
              </p:grpSpPr>
              <p:sp>
                <p:nvSpPr>
                  <p:cNvPr id="27" name="Rectangle 26">
                    <a:extLst>
                      <a:ext uri="{FF2B5EF4-FFF2-40B4-BE49-F238E27FC236}">
                        <a16:creationId xmlns:a16="http://schemas.microsoft.com/office/drawing/2014/main" xmlns="" id="{61CD3ABB-1BAA-4372-9763-6D7FCE862F40}"/>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28" name="Rectangle 27">
                    <a:extLst>
                      <a:ext uri="{FF2B5EF4-FFF2-40B4-BE49-F238E27FC236}">
                        <a16:creationId xmlns:a16="http://schemas.microsoft.com/office/drawing/2014/main" xmlns="" id="{AD2DBE57-78CB-4AC8-BD7F-42D18DB29CFB}"/>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29" name="Rectangle 28">
                    <a:extLst>
                      <a:ext uri="{FF2B5EF4-FFF2-40B4-BE49-F238E27FC236}">
                        <a16:creationId xmlns:a16="http://schemas.microsoft.com/office/drawing/2014/main" xmlns="" id="{6FE0B379-23B4-4AE5-AEFD-B71CC8A40FBD}"/>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23" name="Group 22">
                  <a:extLst>
                    <a:ext uri="{FF2B5EF4-FFF2-40B4-BE49-F238E27FC236}">
                      <a16:creationId xmlns:a16="http://schemas.microsoft.com/office/drawing/2014/main" xmlns="" id="{2C487ACE-2DE6-4FA3-A6BF-92F1622023CD}"/>
                    </a:ext>
                  </a:extLst>
                </p:cNvPr>
                <p:cNvGrpSpPr/>
                <p:nvPr/>
              </p:nvGrpSpPr>
              <p:grpSpPr>
                <a:xfrm>
                  <a:off x="10406619" y="5553698"/>
                  <a:ext cx="1043697" cy="495300"/>
                  <a:chOff x="10439400" y="3771900"/>
                  <a:chExt cx="1043697" cy="495300"/>
                </a:xfrm>
              </p:grpSpPr>
              <p:sp>
                <p:nvSpPr>
                  <p:cNvPr id="24" name="Rectangle 23">
                    <a:extLst>
                      <a:ext uri="{FF2B5EF4-FFF2-40B4-BE49-F238E27FC236}">
                        <a16:creationId xmlns:a16="http://schemas.microsoft.com/office/drawing/2014/main" xmlns="" id="{B28D1D57-2181-4816-BF1A-4E97490D9204}"/>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25" name="Rectangle 24">
                    <a:extLst>
                      <a:ext uri="{FF2B5EF4-FFF2-40B4-BE49-F238E27FC236}">
                        <a16:creationId xmlns:a16="http://schemas.microsoft.com/office/drawing/2014/main" xmlns="" id="{8123C97F-1249-4EBF-826D-F8863B6E586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26" name="Rectangle 25">
                    <a:extLst>
                      <a:ext uri="{FF2B5EF4-FFF2-40B4-BE49-F238E27FC236}">
                        <a16:creationId xmlns:a16="http://schemas.microsoft.com/office/drawing/2014/main" xmlns="" id="{BEC4698C-0DDF-4BBF-9989-1E34953FE711}"/>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11" name="Oval 10">
                <a:extLst>
                  <a:ext uri="{FF2B5EF4-FFF2-40B4-BE49-F238E27FC236}">
                    <a16:creationId xmlns:a16="http://schemas.microsoft.com/office/drawing/2014/main" xmlns="" id="{4D8B2D83-7C46-4002-AAE2-906D1F4C061F}"/>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xmlns="" id="{5E2F3A8D-B9DD-4B00-99A8-9605CF73D0A9}"/>
                </a:ext>
              </a:extLst>
            </p:cNvPr>
            <p:cNvGrpSpPr/>
            <p:nvPr/>
          </p:nvGrpSpPr>
          <p:grpSpPr>
            <a:xfrm>
              <a:off x="573504" y="3005959"/>
              <a:ext cx="8570496" cy="3623441"/>
              <a:chOff x="573504" y="3005959"/>
              <a:chExt cx="8409957" cy="3682600"/>
            </a:xfrm>
          </p:grpSpPr>
          <p:pic>
            <p:nvPicPr>
              <p:cNvPr id="6" name="Picture 5">
                <a:extLst>
                  <a:ext uri="{FF2B5EF4-FFF2-40B4-BE49-F238E27FC236}">
                    <a16:creationId xmlns:a16="http://schemas.microsoft.com/office/drawing/2014/main" xmlns="" id="{BA1DB423-AEB3-42FE-8F3D-4B43EBFE3D4C}"/>
                  </a:ext>
                </a:extLst>
              </p:cNvPr>
              <p:cNvPicPr>
                <a:picLocks noChangeAspect="1"/>
              </p:cNvPicPr>
              <p:nvPr/>
            </p:nvPicPr>
            <p:blipFill rotWithShape="1">
              <a:blip r:embed="rId4"/>
              <a:srcRect l="23124" t="25554" r="19375" b="29683"/>
              <a:stretch/>
            </p:blipFill>
            <p:spPr>
              <a:xfrm>
                <a:off x="573504" y="3005959"/>
                <a:ext cx="8409957" cy="3682600"/>
              </a:xfrm>
              <a:prstGeom prst="rect">
                <a:avLst/>
              </a:prstGeom>
            </p:spPr>
          </p:pic>
          <p:sp>
            <p:nvSpPr>
              <p:cNvPr id="59" name="TextBox 58">
                <a:extLst>
                  <a:ext uri="{FF2B5EF4-FFF2-40B4-BE49-F238E27FC236}">
                    <a16:creationId xmlns:a16="http://schemas.microsoft.com/office/drawing/2014/main" xmlns="" id="{F5492C0F-E917-42C3-AACB-50A0939B97BE}"/>
                  </a:ext>
                </a:extLst>
              </p:cNvPr>
              <p:cNvSpPr txBox="1"/>
              <p:nvPr/>
            </p:nvSpPr>
            <p:spPr>
              <a:xfrm>
                <a:off x="1144147" y="5050695"/>
                <a:ext cx="953781" cy="369332"/>
              </a:xfrm>
              <a:prstGeom prst="rect">
                <a:avLst/>
              </a:prstGeom>
              <a:noFill/>
            </p:spPr>
            <p:txBody>
              <a:bodyPr wrap="square" rtlCol="0">
                <a:spAutoFit/>
              </a:bodyPr>
              <a:lstStyle/>
              <a:p>
                <a:r>
                  <a:rPr lang="en-US" b="1" dirty="0">
                    <a:solidFill>
                      <a:srgbClr val="0070C0"/>
                    </a:solidFill>
                  </a:rPr>
                  <a:t>2    0    0</a:t>
                </a:r>
              </a:p>
            </p:txBody>
          </p:sp>
          <p:sp>
            <p:nvSpPr>
              <p:cNvPr id="60" name="TextBox 59">
                <a:extLst>
                  <a:ext uri="{FF2B5EF4-FFF2-40B4-BE49-F238E27FC236}">
                    <a16:creationId xmlns:a16="http://schemas.microsoft.com/office/drawing/2014/main" xmlns="" id="{E556C4C5-5C0A-4FF4-BC09-F22030CC5B24}"/>
                  </a:ext>
                </a:extLst>
              </p:cNvPr>
              <p:cNvSpPr txBox="1"/>
              <p:nvPr/>
            </p:nvSpPr>
            <p:spPr>
              <a:xfrm>
                <a:off x="2129721" y="5043198"/>
                <a:ext cx="953781" cy="369332"/>
              </a:xfrm>
              <a:prstGeom prst="rect">
                <a:avLst/>
              </a:prstGeom>
              <a:noFill/>
            </p:spPr>
            <p:txBody>
              <a:bodyPr wrap="square" rtlCol="0">
                <a:spAutoFit/>
              </a:bodyPr>
              <a:lstStyle/>
              <a:p>
                <a:r>
                  <a:rPr lang="en-US" dirty="0">
                    <a:solidFill>
                      <a:srgbClr val="0070C0"/>
                    </a:solidFill>
                  </a:rPr>
                  <a:t>0    0    0</a:t>
                </a:r>
              </a:p>
            </p:txBody>
          </p:sp>
          <p:sp>
            <p:nvSpPr>
              <p:cNvPr id="61" name="TextBox 60">
                <a:extLst>
                  <a:ext uri="{FF2B5EF4-FFF2-40B4-BE49-F238E27FC236}">
                    <a16:creationId xmlns:a16="http://schemas.microsoft.com/office/drawing/2014/main" xmlns="" id="{30909A52-EE2C-4716-A11D-78B25B99B6B5}"/>
                  </a:ext>
                </a:extLst>
              </p:cNvPr>
              <p:cNvSpPr txBox="1"/>
              <p:nvPr/>
            </p:nvSpPr>
            <p:spPr>
              <a:xfrm>
                <a:off x="4028586" y="5033708"/>
                <a:ext cx="953781" cy="369332"/>
              </a:xfrm>
              <a:prstGeom prst="rect">
                <a:avLst/>
              </a:prstGeom>
              <a:noFill/>
            </p:spPr>
            <p:txBody>
              <a:bodyPr wrap="square" rtlCol="0">
                <a:spAutoFit/>
              </a:bodyPr>
              <a:lstStyle/>
              <a:p>
                <a:r>
                  <a:rPr lang="en-US" b="1" dirty="0">
                    <a:solidFill>
                      <a:srgbClr val="0070C0"/>
                    </a:solidFill>
                  </a:rPr>
                  <a:t>1    5    0</a:t>
                </a:r>
              </a:p>
            </p:txBody>
          </p:sp>
          <p:sp>
            <p:nvSpPr>
              <p:cNvPr id="62" name="TextBox 61">
                <a:extLst>
                  <a:ext uri="{FF2B5EF4-FFF2-40B4-BE49-F238E27FC236}">
                    <a16:creationId xmlns:a16="http://schemas.microsoft.com/office/drawing/2014/main" xmlns="" id="{4085F648-BEF2-4DE7-B31B-C3EF2A4D62B6}"/>
                  </a:ext>
                </a:extLst>
              </p:cNvPr>
              <p:cNvSpPr txBox="1"/>
              <p:nvPr/>
            </p:nvSpPr>
            <p:spPr>
              <a:xfrm>
                <a:off x="3043012" y="5043198"/>
                <a:ext cx="953781" cy="369332"/>
              </a:xfrm>
              <a:prstGeom prst="rect">
                <a:avLst/>
              </a:prstGeom>
              <a:noFill/>
            </p:spPr>
            <p:txBody>
              <a:bodyPr wrap="square" rtlCol="0">
                <a:spAutoFit/>
              </a:bodyPr>
              <a:lstStyle/>
              <a:p>
                <a:r>
                  <a:rPr lang="en-US" dirty="0">
                    <a:solidFill>
                      <a:srgbClr val="0070C0"/>
                    </a:solidFill>
                  </a:rPr>
                  <a:t>0    0    0</a:t>
                </a:r>
              </a:p>
            </p:txBody>
          </p:sp>
          <p:sp>
            <p:nvSpPr>
              <p:cNvPr id="66" name="TextBox 65">
                <a:extLst>
                  <a:ext uri="{FF2B5EF4-FFF2-40B4-BE49-F238E27FC236}">
                    <a16:creationId xmlns:a16="http://schemas.microsoft.com/office/drawing/2014/main" xmlns="" id="{BB59268E-7F1A-4F1D-8D82-06865CBA608A}"/>
                  </a:ext>
                </a:extLst>
              </p:cNvPr>
              <p:cNvSpPr txBox="1"/>
              <p:nvPr/>
            </p:nvSpPr>
            <p:spPr>
              <a:xfrm>
                <a:off x="5989410" y="5444106"/>
                <a:ext cx="953781" cy="369332"/>
              </a:xfrm>
              <a:prstGeom prst="rect">
                <a:avLst/>
              </a:prstGeom>
              <a:noFill/>
            </p:spPr>
            <p:txBody>
              <a:bodyPr wrap="square" rtlCol="0">
                <a:spAutoFit/>
              </a:bodyPr>
              <a:lstStyle/>
              <a:p>
                <a:r>
                  <a:rPr lang="en-US" b="1" dirty="0">
                    <a:solidFill>
                      <a:srgbClr val="0070C0"/>
                    </a:solidFill>
                  </a:rPr>
                  <a:t>2    0    0</a:t>
                </a:r>
              </a:p>
            </p:txBody>
          </p:sp>
          <p:sp>
            <p:nvSpPr>
              <p:cNvPr id="67" name="TextBox 66">
                <a:extLst>
                  <a:ext uri="{FF2B5EF4-FFF2-40B4-BE49-F238E27FC236}">
                    <a16:creationId xmlns:a16="http://schemas.microsoft.com/office/drawing/2014/main" xmlns="" id="{FBB24982-DD9E-42CF-A67D-FC535E9A3467}"/>
                  </a:ext>
                </a:extLst>
              </p:cNvPr>
              <p:cNvSpPr txBox="1"/>
              <p:nvPr/>
            </p:nvSpPr>
            <p:spPr>
              <a:xfrm>
                <a:off x="1159515" y="5444106"/>
                <a:ext cx="953781" cy="369332"/>
              </a:xfrm>
              <a:prstGeom prst="rect">
                <a:avLst/>
              </a:prstGeom>
              <a:noFill/>
            </p:spPr>
            <p:txBody>
              <a:bodyPr wrap="square" rtlCol="0">
                <a:spAutoFit/>
              </a:bodyPr>
              <a:lstStyle/>
              <a:p>
                <a:r>
                  <a:rPr lang="en-US" b="1" dirty="0">
                    <a:solidFill>
                      <a:srgbClr val="0070C0"/>
                    </a:solidFill>
                  </a:rPr>
                  <a:t>0    4    0</a:t>
                </a:r>
              </a:p>
            </p:txBody>
          </p:sp>
          <p:sp>
            <p:nvSpPr>
              <p:cNvPr id="68" name="TextBox 67">
                <a:extLst>
                  <a:ext uri="{FF2B5EF4-FFF2-40B4-BE49-F238E27FC236}">
                    <a16:creationId xmlns:a16="http://schemas.microsoft.com/office/drawing/2014/main" xmlns="" id="{38A303AF-F22E-47FC-9027-46C38461002F}"/>
                  </a:ext>
                </a:extLst>
              </p:cNvPr>
              <p:cNvSpPr txBox="1"/>
              <p:nvPr/>
            </p:nvSpPr>
            <p:spPr>
              <a:xfrm>
                <a:off x="1144146" y="5881666"/>
                <a:ext cx="953781" cy="369332"/>
              </a:xfrm>
              <a:prstGeom prst="rect">
                <a:avLst/>
              </a:prstGeom>
              <a:noFill/>
            </p:spPr>
            <p:txBody>
              <a:bodyPr wrap="square" rtlCol="0">
                <a:spAutoFit/>
              </a:bodyPr>
              <a:lstStyle/>
              <a:p>
                <a:r>
                  <a:rPr lang="en-US" b="1" dirty="0">
                    <a:solidFill>
                      <a:srgbClr val="0070C0"/>
                    </a:solidFill>
                  </a:rPr>
                  <a:t>0    6    0</a:t>
                </a:r>
              </a:p>
            </p:txBody>
          </p:sp>
        </p:grpSp>
        <p:sp>
          <p:nvSpPr>
            <p:cNvPr id="70" name="Rectangle 69">
              <a:extLst>
                <a:ext uri="{FF2B5EF4-FFF2-40B4-BE49-F238E27FC236}">
                  <a16:creationId xmlns:a16="http://schemas.microsoft.com/office/drawing/2014/main" xmlns="" id="{D07BF29E-7FF2-489C-B22E-FE616D4BCBAC}"/>
                </a:ext>
              </a:extLst>
            </p:cNvPr>
            <p:cNvSpPr/>
            <p:nvPr/>
          </p:nvSpPr>
          <p:spPr>
            <a:xfrm>
              <a:off x="8110116" y="4918256"/>
              <a:ext cx="3177472"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a:ln w="0"/>
                  <a:solidFill>
                    <a:srgbClr val="00B050"/>
                  </a:solidFill>
                  <a:effectLst>
                    <a:outerShdw blurRad="38100" dist="19050" dir="2700000" algn="tl" rotWithShape="0">
                      <a:schemeClr val="dk1">
                        <a:alpha val="40000"/>
                      </a:schemeClr>
                    </a:outerShdw>
                  </a:effectLst>
                </a:rPr>
                <a:t>= 3-5-0</a:t>
              </a:r>
            </a:p>
          </p:txBody>
        </p:sp>
        <p:sp>
          <p:nvSpPr>
            <p:cNvPr id="71" name="Rectangle 70">
              <a:extLst>
                <a:ext uri="{FF2B5EF4-FFF2-40B4-BE49-F238E27FC236}">
                  <a16:creationId xmlns:a16="http://schemas.microsoft.com/office/drawing/2014/main" xmlns="" id="{7112F710-F58A-4A88-B88B-3FA1DEFF21E4}"/>
                </a:ext>
              </a:extLst>
            </p:cNvPr>
            <p:cNvSpPr/>
            <p:nvPr/>
          </p:nvSpPr>
          <p:spPr>
            <a:xfrm>
              <a:off x="9723924" y="5325027"/>
              <a:ext cx="1215397" cy="523220"/>
            </a:xfrm>
            <a:prstGeom prst="rect">
              <a:avLst/>
            </a:prstGeom>
            <a:noFill/>
          </p:spPr>
          <p:txBody>
            <a:bodyPr wrap="none" lIns="91440" tIns="45720" rIns="91440" bIns="45720">
              <a:spAutoFit/>
            </a:bodyPr>
            <a:lstStyle/>
            <a:p>
              <a:pPr algn="ctr"/>
              <a:r>
                <a:rPr lang="en-US" sz="2800" b="0" cap="none" spc="0" dirty="0">
                  <a:ln w="0"/>
                  <a:solidFill>
                    <a:srgbClr val="4708C4"/>
                  </a:solidFill>
                  <a:effectLst>
                    <a:outerShdw blurRad="38100" dist="19050" dir="2700000" algn="tl" rotWithShape="0">
                      <a:schemeClr val="dk1">
                        <a:alpha val="40000"/>
                      </a:schemeClr>
                    </a:outerShdw>
                  </a:effectLst>
                </a:rPr>
                <a:t>= 2-4-0</a:t>
              </a:r>
            </a:p>
          </p:txBody>
        </p:sp>
        <p:sp>
          <p:nvSpPr>
            <p:cNvPr id="72" name="Rectangle 71">
              <a:extLst>
                <a:ext uri="{FF2B5EF4-FFF2-40B4-BE49-F238E27FC236}">
                  <a16:creationId xmlns:a16="http://schemas.microsoft.com/office/drawing/2014/main" xmlns="" id="{35FEBB55-D804-454A-80B7-EBC2866A98E6}"/>
                </a:ext>
              </a:extLst>
            </p:cNvPr>
            <p:cNvSpPr/>
            <p:nvPr/>
          </p:nvSpPr>
          <p:spPr>
            <a:xfrm>
              <a:off x="9090574" y="5727175"/>
              <a:ext cx="1215397"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 0-6-0</a:t>
              </a:r>
            </a:p>
          </p:txBody>
        </p:sp>
        <p:cxnSp>
          <p:nvCxnSpPr>
            <p:cNvPr id="74" name="Connector: Elbow 73">
              <a:extLst>
                <a:ext uri="{FF2B5EF4-FFF2-40B4-BE49-F238E27FC236}">
                  <a16:creationId xmlns:a16="http://schemas.microsoft.com/office/drawing/2014/main" xmlns="" id="{81BF7879-5720-4C0C-B65B-8EEC21B53793}"/>
                </a:ext>
              </a:extLst>
            </p:cNvPr>
            <p:cNvCxnSpPr>
              <a:cxnSpLocks/>
            </p:cNvCxnSpPr>
            <p:nvPr/>
          </p:nvCxnSpPr>
          <p:spPr>
            <a:xfrm>
              <a:off x="5410200" y="2124859"/>
              <a:ext cx="4920874" cy="2830324"/>
            </a:xfrm>
            <a:prstGeom prst="bentConnector3">
              <a:avLst>
                <a:gd name="adj1" fmla="val 100125"/>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77" name="Connector: Elbow 76">
              <a:extLst>
                <a:ext uri="{FF2B5EF4-FFF2-40B4-BE49-F238E27FC236}">
                  <a16:creationId xmlns:a16="http://schemas.microsoft.com/office/drawing/2014/main" xmlns="" id="{13E0AEDE-12B2-41A6-8E65-3FAAE84E62C3}"/>
                </a:ext>
              </a:extLst>
            </p:cNvPr>
            <p:cNvCxnSpPr>
              <a:cxnSpLocks/>
            </p:cNvCxnSpPr>
            <p:nvPr/>
          </p:nvCxnSpPr>
          <p:spPr>
            <a:xfrm>
              <a:off x="5392784" y="2546165"/>
              <a:ext cx="4545675" cy="2895311"/>
            </a:xfrm>
            <a:prstGeom prst="bentConnector3">
              <a:avLst>
                <a:gd name="adj1" fmla="val 99698"/>
              </a:avLst>
            </a:prstGeom>
            <a:ln w="38100">
              <a:solidFill>
                <a:srgbClr val="4708C4"/>
              </a:solidFill>
              <a:tailEnd type="triangle"/>
            </a:ln>
          </p:spPr>
          <p:style>
            <a:lnRef idx="1">
              <a:schemeClr val="dk1"/>
            </a:lnRef>
            <a:fillRef idx="0">
              <a:schemeClr val="dk1"/>
            </a:fillRef>
            <a:effectRef idx="0">
              <a:schemeClr val="dk1"/>
            </a:effectRef>
            <a:fontRef idx="minor">
              <a:schemeClr val="tx1"/>
            </a:fontRef>
          </p:style>
        </p:cxnSp>
        <p:cxnSp>
          <p:nvCxnSpPr>
            <p:cNvPr id="79" name="Connector: Elbow 78">
              <a:extLst>
                <a:ext uri="{FF2B5EF4-FFF2-40B4-BE49-F238E27FC236}">
                  <a16:creationId xmlns:a16="http://schemas.microsoft.com/office/drawing/2014/main" xmlns="" id="{C9E1DEFA-8E51-4070-9316-A3F7B2A4A3D2}"/>
                </a:ext>
              </a:extLst>
            </p:cNvPr>
            <p:cNvCxnSpPr>
              <a:cxnSpLocks/>
            </p:cNvCxnSpPr>
            <p:nvPr/>
          </p:nvCxnSpPr>
          <p:spPr>
            <a:xfrm>
              <a:off x="5424361" y="2900674"/>
              <a:ext cx="4019111" cy="2884147"/>
            </a:xfrm>
            <a:prstGeom prst="bentConnector3">
              <a:avLst>
                <a:gd name="adj1" fmla="val 99326"/>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57" name="Oval 56">
            <a:extLst>
              <a:ext uri="{FF2B5EF4-FFF2-40B4-BE49-F238E27FC236}">
                <a16:creationId xmlns:a16="http://schemas.microsoft.com/office/drawing/2014/main" xmlns="" id="{84744EA8-9BDD-43AA-8964-028B268F8F65}"/>
              </a:ext>
            </a:extLst>
          </p:cNvPr>
          <p:cNvSpPr/>
          <p:nvPr/>
        </p:nvSpPr>
        <p:spPr>
          <a:xfrm>
            <a:off x="1849397" y="2761054"/>
            <a:ext cx="209155" cy="21603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B2EED0C8-41C6-4AFC-8B76-7CD16F6736C1}"/>
              </a:ext>
            </a:extLst>
          </p:cNvPr>
          <p:cNvSpPr/>
          <p:nvPr/>
        </p:nvSpPr>
        <p:spPr>
          <a:xfrm>
            <a:off x="5635891" y="944045"/>
            <a:ext cx="4469492" cy="400110"/>
          </a:xfrm>
          <a:prstGeom prst="rect">
            <a:avLst/>
          </a:prstGeom>
          <a:noFill/>
        </p:spPr>
        <p:txBody>
          <a:bodyPr wrap="none" lIns="91440" tIns="45720" rIns="91440" bIns="45720">
            <a:spAutoFit/>
          </a:bodyPr>
          <a:lstStyle/>
          <a:p>
            <a:pPr algn="ctr"/>
            <a:r>
              <a:rPr lang="ne-NP" sz="2000" b="0" cap="none" spc="0" dirty="0">
                <a:ln w="0"/>
                <a:solidFill>
                  <a:schemeClr val="tx1"/>
                </a:solidFill>
                <a:effectLst>
                  <a:outerShdw blurRad="38100" dist="19050" dir="2700000" algn="tl" rotWithShape="0">
                    <a:schemeClr val="dk1">
                      <a:alpha val="40000"/>
                    </a:schemeClr>
                  </a:outerShdw>
                </a:effectLst>
              </a:rPr>
              <a:t>प्रश्न नं. ३.५ र प्रश्न नं. ३.६ को सम्बन्ध</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xmlns="" id="{7E7FAAE5-16EE-4D31-A568-A806C86CBB1B}"/>
              </a:ext>
            </a:extLst>
          </p:cNvPr>
          <p:cNvSpPr/>
          <p:nvPr/>
        </p:nvSpPr>
        <p:spPr>
          <a:xfrm>
            <a:off x="3200400" y="2693427"/>
            <a:ext cx="499513" cy="114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भक्तपुर</a:t>
            </a:r>
            <a:endParaRPr lang="en-US" sz="800" dirty="0">
              <a:solidFill>
                <a:srgbClr val="0070C0"/>
              </a:solidFill>
            </a:endParaRPr>
          </a:p>
        </p:txBody>
      </p:sp>
      <p:sp>
        <p:nvSpPr>
          <p:cNvPr id="48" name="Rectangle 47">
            <a:extLst>
              <a:ext uri="{FF2B5EF4-FFF2-40B4-BE49-F238E27FC236}">
                <a16:creationId xmlns:a16="http://schemas.microsoft.com/office/drawing/2014/main" xmlns="" id="{A1ABAB5D-131A-4581-B007-FA63C0F2DA13}"/>
              </a:ext>
            </a:extLst>
          </p:cNvPr>
          <p:cNvSpPr/>
          <p:nvPr/>
        </p:nvSpPr>
        <p:spPr>
          <a:xfrm>
            <a:off x="3087807" y="2857176"/>
            <a:ext cx="932277" cy="262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rgbClr val="0070C0"/>
                </a:solidFill>
              </a:rPr>
              <a:t>3   0   7   0  3</a:t>
            </a:r>
          </a:p>
        </p:txBody>
      </p:sp>
      <p:sp>
        <p:nvSpPr>
          <p:cNvPr id="49" name="Rectangle 48">
            <a:extLst>
              <a:ext uri="{FF2B5EF4-FFF2-40B4-BE49-F238E27FC236}">
                <a16:creationId xmlns:a16="http://schemas.microsoft.com/office/drawing/2014/main" xmlns="" id="{8B16244A-0BEC-4EA9-9D5F-203A4DFD071E}"/>
              </a:ext>
            </a:extLst>
          </p:cNvPr>
          <p:cNvSpPr/>
          <p:nvPr/>
        </p:nvSpPr>
        <p:spPr>
          <a:xfrm>
            <a:off x="3234348" y="2716352"/>
            <a:ext cx="762000" cy="3091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मध्य ठिमी</a:t>
            </a:r>
            <a:endParaRPr lang="en-US" sz="800" dirty="0">
              <a:solidFill>
                <a:srgbClr val="0070C0"/>
              </a:solidFill>
            </a:endParaRPr>
          </a:p>
        </p:txBody>
      </p:sp>
      <p:grpSp>
        <p:nvGrpSpPr>
          <p:cNvPr id="51" name="Group 50">
            <a:extLst>
              <a:ext uri="{FF2B5EF4-FFF2-40B4-BE49-F238E27FC236}">
                <a16:creationId xmlns:a16="http://schemas.microsoft.com/office/drawing/2014/main" xmlns="" id="{8F09F8B4-FB4C-44BD-A590-C342D8C4070A}"/>
              </a:ext>
            </a:extLst>
          </p:cNvPr>
          <p:cNvGrpSpPr/>
          <p:nvPr/>
        </p:nvGrpSpPr>
        <p:grpSpPr>
          <a:xfrm>
            <a:off x="7745591" y="5186347"/>
            <a:ext cx="2434777" cy="845402"/>
            <a:chOff x="7772400" y="5105400"/>
            <a:chExt cx="2309932" cy="914400"/>
          </a:xfrm>
        </p:grpSpPr>
        <p:cxnSp>
          <p:nvCxnSpPr>
            <p:cNvPr id="52" name="Straight Arrow Connector 51">
              <a:extLst>
                <a:ext uri="{FF2B5EF4-FFF2-40B4-BE49-F238E27FC236}">
                  <a16:creationId xmlns:a16="http://schemas.microsoft.com/office/drawing/2014/main" xmlns="" id="{D977EA8B-C38F-412F-9516-14C368171C73}"/>
                </a:ext>
              </a:extLst>
            </p:cNvPr>
            <p:cNvCxnSpPr/>
            <p:nvPr/>
          </p:nvCxnSpPr>
          <p:spPr>
            <a:xfrm>
              <a:off x="8663748" y="5105400"/>
              <a:ext cx="141858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1E14B139-BAE3-40B8-A394-3B15540B83AC}"/>
                </a:ext>
              </a:extLst>
            </p:cNvPr>
            <p:cNvCxnSpPr/>
            <p:nvPr/>
          </p:nvCxnSpPr>
          <p:spPr>
            <a:xfrm>
              <a:off x="8229600" y="5562600"/>
              <a:ext cx="1418584" cy="0"/>
            </a:xfrm>
            <a:prstGeom prst="straightConnector1">
              <a:avLst/>
            </a:prstGeom>
            <a:ln w="38100">
              <a:solidFill>
                <a:srgbClr val="4708C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F5E3CC34-81D0-430E-9A4C-2357590EF25F}"/>
                </a:ext>
              </a:extLst>
            </p:cNvPr>
            <p:cNvCxnSpPr/>
            <p:nvPr/>
          </p:nvCxnSpPr>
          <p:spPr>
            <a:xfrm>
              <a:off x="7772400" y="6019800"/>
              <a:ext cx="14185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lide Number Placeholder 20">
            <a:extLst>
              <a:ext uri="{FF2B5EF4-FFF2-40B4-BE49-F238E27FC236}">
                <a16:creationId xmlns:a16="http://schemas.microsoft.com/office/drawing/2014/main" xmlns="" id="{DD15F557-8607-40E7-9034-B7D7803C9E8A}"/>
              </a:ext>
            </a:extLst>
          </p:cNvPr>
          <p:cNvSpPr>
            <a:spLocks noGrp="1"/>
          </p:cNvSpPr>
          <p:nvPr>
            <p:ph type="sldNum" sz="quarter" idx="12"/>
          </p:nvPr>
        </p:nvSpPr>
        <p:spPr/>
        <p:txBody>
          <a:bodyPr/>
          <a:lstStyle/>
          <a:p>
            <a:fld id="{B6F15528-21DE-4FAA-801E-634DDDAF4B2B}" type="slidenum">
              <a:rPr lang="en-US" smtClean="0"/>
              <a:pPr/>
              <a:t>16</a:t>
            </a:fld>
            <a:r>
              <a:rPr lang="en-US"/>
              <a:t>/46</a:t>
            </a:r>
            <a:endParaRPr lang="en-US" dirty="0"/>
          </a:p>
        </p:txBody>
      </p:sp>
    </p:spTree>
    <p:extLst>
      <p:ext uri="{BB962C8B-B14F-4D97-AF65-F5344CB8AC3E}">
        <p14:creationId xmlns:p14="http://schemas.microsoft.com/office/powerpoint/2010/main" val="3864365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528" y="1981201"/>
            <a:ext cx="10726271" cy="3124199"/>
          </a:xfrm>
          <a:ln w="38100">
            <a:solidFill>
              <a:schemeClr val="tx1">
                <a:lumMod val="50000"/>
                <a:lumOff val="50000"/>
              </a:schemeClr>
            </a:solidFill>
          </a:ln>
        </p:spPr>
        <p:txBody>
          <a:bodyPr>
            <a:normAutofit/>
          </a:bodyPr>
          <a:lstStyle/>
          <a:p>
            <a:pPr marL="0" indent="0" algn="just">
              <a:lnSpc>
                <a:spcPct val="200000"/>
              </a:lnSpc>
              <a:buNone/>
            </a:pPr>
            <a:r>
              <a:rPr lang="ne-NP" sz="2800" dirty="0" smtClean="0">
                <a:cs typeface="Kalimati" pitchFamily="2"/>
              </a:rPr>
              <a:t>प्रश्न </a:t>
            </a:r>
            <a:r>
              <a:rPr lang="ne-NP" sz="2800" dirty="0">
                <a:cs typeface="Kalimati" pitchFamily="2"/>
              </a:rPr>
              <a:t>नं. </a:t>
            </a:r>
            <a:r>
              <a:rPr lang="ne-NP" sz="2800" dirty="0" smtClean="0">
                <a:cs typeface="Kalimati" pitchFamily="2"/>
              </a:rPr>
              <a:t>३.७ </a:t>
            </a:r>
            <a:r>
              <a:rPr lang="ne-NP" sz="2800" dirty="0">
                <a:cs typeface="Kalimati" pitchFamily="2"/>
              </a:rPr>
              <a:t>मा प्रत्येक कित्ताको महल २ देखि </a:t>
            </a:r>
            <a:r>
              <a:rPr lang="ne-NP" sz="2800" dirty="0" smtClean="0">
                <a:cs typeface="Kalimati" pitchFamily="2"/>
              </a:rPr>
              <a:t>१० </a:t>
            </a:r>
            <a:r>
              <a:rPr lang="ne-NP" sz="2800" dirty="0">
                <a:cs typeface="Kalimati" pitchFamily="2"/>
              </a:rPr>
              <a:t>सम्मको जोड प्रश्न नं. ३.५ को महल ६ को जम्मा क्षेत्रफलसँग बराबर हुनुपर्दछ, सो बराबर छ–छैन हेर्नुपर्दछ । </a:t>
            </a:r>
          </a:p>
        </p:txBody>
      </p:sp>
      <p:sp>
        <p:nvSpPr>
          <p:cNvPr id="5" name="TextBox 4">
            <a:extLst>
              <a:ext uri="{FF2B5EF4-FFF2-40B4-BE49-F238E27FC236}">
                <a16:creationId xmlns:a16="http://schemas.microsoft.com/office/drawing/2014/main" xmlns="" id="{A32C3251-F7BD-44AA-897D-14C2224D5B6C}"/>
              </a:ext>
            </a:extLst>
          </p:cNvPr>
          <p:cNvSpPr txBox="1"/>
          <p:nvPr/>
        </p:nvSpPr>
        <p:spPr>
          <a:xfrm>
            <a:off x="685800" y="990600"/>
            <a:ext cx="6096000" cy="523220"/>
          </a:xfrm>
          <a:prstGeom prst="rect">
            <a:avLst/>
          </a:prstGeom>
          <a:noFill/>
        </p:spPr>
        <p:txBody>
          <a:bodyPr wrap="square">
            <a:spAutoFit/>
          </a:bodyPr>
          <a:lstStyle/>
          <a:p>
            <a:r>
              <a:rPr lang="ne-NP" sz="2800" b="1" dirty="0">
                <a:cs typeface="Kalimati" pitchFamily="2"/>
              </a:rPr>
              <a:t>भाग </a:t>
            </a:r>
            <a:r>
              <a:rPr lang="ne-NP" sz="2800" b="1" dirty="0" smtClean="0">
                <a:cs typeface="Kalimati" pitchFamily="2"/>
              </a:rPr>
              <a:t>३</a:t>
            </a:r>
            <a:endParaRPr lang="en-US" sz="2800" dirty="0"/>
          </a:p>
        </p:txBody>
      </p:sp>
      <p:sp>
        <p:nvSpPr>
          <p:cNvPr id="6" name="Slide Number Placeholder 5">
            <a:extLst>
              <a:ext uri="{FF2B5EF4-FFF2-40B4-BE49-F238E27FC236}">
                <a16:creationId xmlns:a16="http://schemas.microsoft.com/office/drawing/2014/main" xmlns="" id="{DA792566-E844-4797-BFC1-9436AA6762EE}"/>
              </a:ext>
            </a:extLst>
          </p:cNvPr>
          <p:cNvSpPr>
            <a:spLocks noGrp="1"/>
          </p:cNvSpPr>
          <p:nvPr>
            <p:ph type="sldNum" sz="quarter" idx="12"/>
          </p:nvPr>
        </p:nvSpPr>
        <p:spPr/>
        <p:txBody>
          <a:bodyPr/>
          <a:lstStyle/>
          <a:p>
            <a:fld id="{B6F15528-21DE-4FAA-801E-634DDDAF4B2B}" type="slidenum">
              <a:rPr lang="en-US" smtClean="0"/>
              <a:pPr/>
              <a:t>17</a:t>
            </a:fld>
            <a:r>
              <a:rPr lang="en-US"/>
              <a:t>/46</a:t>
            </a:r>
            <a:endParaRPr lang="en-US" dirty="0"/>
          </a:p>
        </p:txBody>
      </p:sp>
    </p:spTree>
    <p:extLst>
      <p:ext uri="{BB962C8B-B14F-4D97-AF65-F5344CB8AC3E}">
        <p14:creationId xmlns:p14="http://schemas.microsoft.com/office/powerpoint/2010/main" val="2187883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xmlns="" id="{6A09C20E-5D90-4DD5-850F-AE6FD49F9332}"/>
              </a:ext>
            </a:extLst>
          </p:cNvPr>
          <p:cNvGrpSpPr/>
          <p:nvPr/>
        </p:nvGrpSpPr>
        <p:grpSpPr>
          <a:xfrm>
            <a:off x="10201016" y="459696"/>
            <a:ext cx="2029612" cy="2539521"/>
            <a:chOff x="10159927" y="459696"/>
            <a:chExt cx="2070701" cy="2458255"/>
          </a:xfrm>
        </p:grpSpPr>
        <p:pic>
          <p:nvPicPr>
            <p:cNvPr id="58" name="Picture 6" descr="Clip art remember jpeg - Clipartix">
              <a:extLst>
                <a:ext uri="{FF2B5EF4-FFF2-40B4-BE49-F238E27FC236}">
                  <a16:creationId xmlns:a16="http://schemas.microsoft.com/office/drawing/2014/main" xmlns="" id="{84178D6F-3EB3-47E9-A08E-4B53317B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59927" y="459696"/>
              <a:ext cx="2070701" cy="245825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xmlns="" id="{80AA4316-F5A2-4406-8420-055B0FDA4E92}"/>
                </a:ext>
              </a:extLst>
            </p:cNvPr>
            <p:cNvSpPr txBox="1"/>
            <p:nvPr/>
          </p:nvSpPr>
          <p:spPr>
            <a:xfrm>
              <a:off x="10820400" y="717674"/>
              <a:ext cx="1281602" cy="646331"/>
            </a:xfrm>
            <a:prstGeom prst="rect">
              <a:avLst/>
            </a:prstGeom>
            <a:noFill/>
          </p:spPr>
          <p:txBody>
            <a:bodyPr wrap="square" rtlCol="0">
              <a:spAutoFit/>
            </a:bodyPr>
            <a:lstStyle/>
            <a:p>
              <a:r>
                <a:rPr lang="ne-NP" sz="1200" dirty="0"/>
                <a:t>क्षेत्रफल कित्ता अनुसार बराबर हुनुपर्छ है ।</a:t>
              </a:r>
              <a:endParaRPr lang="en-US" sz="1200" dirty="0"/>
            </a:p>
          </p:txBody>
        </p:sp>
      </p:grpSp>
      <p:sp>
        <p:nvSpPr>
          <p:cNvPr id="57" name="Oval 56">
            <a:extLst>
              <a:ext uri="{FF2B5EF4-FFF2-40B4-BE49-F238E27FC236}">
                <a16:creationId xmlns:a16="http://schemas.microsoft.com/office/drawing/2014/main" xmlns="" id="{84744EA8-9BDD-43AA-8964-028B268F8F65}"/>
              </a:ext>
            </a:extLst>
          </p:cNvPr>
          <p:cNvSpPr/>
          <p:nvPr/>
        </p:nvSpPr>
        <p:spPr>
          <a:xfrm>
            <a:off x="1849397" y="2661162"/>
            <a:ext cx="209155" cy="21603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AED2DE06-B7F0-494F-BB73-FDFC5DF1BBFC}"/>
              </a:ext>
            </a:extLst>
          </p:cNvPr>
          <p:cNvSpPr/>
          <p:nvPr/>
        </p:nvSpPr>
        <p:spPr>
          <a:xfrm>
            <a:off x="5635891" y="944045"/>
            <a:ext cx="4469493" cy="400110"/>
          </a:xfrm>
          <a:prstGeom prst="rect">
            <a:avLst/>
          </a:prstGeom>
          <a:noFill/>
        </p:spPr>
        <p:txBody>
          <a:bodyPr wrap="none" lIns="91440" tIns="45720" rIns="91440" bIns="45720">
            <a:spAutoFit/>
          </a:bodyPr>
          <a:lstStyle/>
          <a:p>
            <a:pPr algn="ctr"/>
            <a:r>
              <a:rPr lang="ne-NP" sz="2000" b="0" cap="none" spc="0" dirty="0">
                <a:ln w="0"/>
                <a:solidFill>
                  <a:schemeClr val="tx1"/>
                </a:solidFill>
                <a:effectLst>
                  <a:outerShdw blurRad="38100" dist="19050" dir="2700000" algn="tl" rotWithShape="0">
                    <a:schemeClr val="dk1">
                      <a:alpha val="40000"/>
                    </a:schemeClr>
                  </a:outerShdw>
                </a:effectLst>
              </a:rPr>
              <a:t>प्रश्न नं. ३.५ र प्रश्न नं. ३.७ को सम्बन्ध</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nvGrpSpPr>
          <p:cNvPr id="2" name="Group 1">
            <a:extLst>
              <a:ext uri="{FF2B5EF4-FFF2-40B4-BE49-F238E27FC236}">
                <a16:creationId xmlns:a16="http://schemas.microsoft.com/office/drawing/2014/main" xmlns="" id="{C7F75A37-77C2-4849-94CA-8CEF8FC53A34}"/>
              </a:ext>
            </a:extLst>
          </p:cNvPr>
          <p:cNvGrpSpPr/>
          <p:nvPr/>
        </p:nvGrpSpPr>
        <p:grpSpPr>
          <a:xfrm>
            <a:off x="486804" y="712136"/>
            <a:ext cx="10679124" cy="5904896"/>
            <a:chOff x="486804" y="712136"/>
            <a:chExt cx="10679124" cy="5904896"/>
          </a:xfrm>
        </p:grpSpPr>
        <p:grpSp>
          <p:nvGrpSpPr>
            <p:cNvPr id="21" name="Group 20">
              <a:extLst>
                <a:ext uri="{FF2B5EF4-FFF2-40B4-BE49-F238E27FC236}">
                  <a16:creationId xmlns:a16="http://schemas.microsoft.com/office/drawing/2014/main" xmlns="" id="{BC78689D-6FE4-4960-BAA8-B8296B9B640E}"/>
                </a:ext>
              </a:extLst>
            </p:cNvPr>
            <p:cNvGrpSpPr/>
            <p:nvPr/>
          </p:nvGrpSpPr>
          <p:grpSpPr>
            <a:xfrm>
              <a:off x="486804" y="712136"/>
              <a:ext cx="10679124" cy="5904896"/>
              <a:chOff x="486804" y="712136"/>
              <a:chExt cx="10679124" cy="5904896"/>
            </a:xfrm>
          </p:grpSpPr>
          <p:grpSp>
            <p:nvGrpSpPr>
              <p:cNvPr id="9" name="Group 8">
                <a:extLst>
                  <a:ext uri="{FF2B5EF4-FFF2-40B4-BE49-F238E27FC236}">
                    <a16:creationId xmlns:a16="http://schemas.microsoft.com/office/drawing/2014/main" xmlns="" id="{022AC569-D04C-4999-9C3B-1A87B1997598}"/>
                  </a:ext>
                </a:extLst>
              </p:cNvPr>
              <p:cNvGrpSpPr/>
              <p:nvPr/>
            </p:nvGrpSpPr>
            <p:grpSpPr>
              <a:xfrm>
                <a:off x="582469" y="712136"/>
                <a:ext cx="4827731" cy="2412064"/>
                <a:chOff x="5401193" y="886294"/>
                <a:chExt cx="6181222" cy="5470049"/>
              </a:xfrm>
            </p:grpSpPr>
            <p:grpSp>
              <p:nvGrpSpPr>
                <p:cNvPr id="10" name="Group 9">
                  <a:extLst>
                    <a:ext uri="{FF2B5EF4-FFF2-40B4-BE49-F238E27FC236}">
                      <a16:creationId xmlns:a16="http://schemas.microsoft.com/office/drawing/2014/main" xmlns="" id="{542D868A-ED8C-4566-A540-7DBD89174F30}"/>
                    </a:ext>
                  </a:extLst>
                </p:cNvPr>
                <p:cNvGrpSpPr/>
                <p:nvPr/>
              </p:nvGrpSpPr>
              <p:grpSpPr>
                <a:xfrm>
                  <a:off x="5401193" y="886294"/>
                  <a:ext cx="6181222" cy="5470049"/>
                  <a:chOff x="5416554" y="838200"/>
                  <a:chExt cx="6181214" cy="5470056"/>
                </a:xfrm>
              </p:grpSpPr>
              <p:pic>
                <p:nvPicPr>
                  <p:cNvPr id="12" name="Picture 11">
                    <a:extLst>
                      <a:ext uri="{FF2B5EF4-FFF2-40B4-BE49-F238E27FC236}">
                        <a16:creationId xmlns:a16="http://schemas.microsoft.com/office/drawing/2014/main" xmlns="" id="{5DABC34A-6C90-4716-B806-FEB629D38C16}"/>
                      </a:ext>
                    </a:extLst>
                  </p:cNvPr>
                  <p:cNvPicPr>
                    <a:picLocks noChangeAspect="1"/>
                  </p:cNvPicPr>
                  <p:nvPr/>
                </p:nvPicPr>
                <p:blipFill rotWithShape="1">
                  <a:blip r:embed="rId3"/>
                  <a:srcRect l="23125" t="17645" r="38652" b="22222"/>
                  <a:stretch/>
                </p:blipFill>
                <p:spPr>
                  <a:xfrm>
                    <a:off x="5416554" y="838200"/>
                    <a:ext cx="6181214" cy="5470056"/>
                  </a:xfrm>
                  <a:prstGeom prst="rect">
                    <a:avLst/>
                  </a:prstGeom>
                </p:spPr>
              </p:pic>
              <p:sp>
                <p:nvSpPr>
                  <p:cNvPr id="13" name="Rectangle 12">
                    <a:extLst>
                      <a:ext uri="{FF2B5EF4-FFF2-40B4-BE49-F238E27FC236}">
                        <a16:creationId xmlns:a16="http://schemas.microsoft.com/office/drawing/2014/main" xmlns="" id="{6D8CE71B-9520-450E-8F64-15CC371ED4ED}"/>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घरवारी</a:t>
                    </a:r>
                    <a:endParaRPr lang="en-US" sz="1200" dirty="0">
                      <a:solidFill>
                        <a:srgbClr val="0070C0"/>
                      </a:solidFill>
                    </a:endParaRPr>
                  </a:p>
                </p:txBody>
              </p:sp>
              <p:sp>
                <p:nvSpPr>
                  <p:cNvPr id="14" name="Rectangle 13">
                    <a:extLst>
                      <a:ext uri="{FF2B5EF4-FFF2-40B4-BE49-F238E27FC236}">
                        <a16:creationId xmlns:a16="http://schemas.microsoft.com/office/drawing/2014/main" xmlns="" id="{3BF807D3-9A5C-4790-B575-F94A730E0D53}"/>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चौखाल</a:t>
                    </a:r>
                    <a:endParaRPr lang="en-US" sz="1200" dirty="0">
                      <a:solidFill>
                        <a:srgbClr val="0070C0"/>
                      </a:solidFill>
                    </a:endParaRPr>
                  </a:p>
                </p:txBody>
              </p:sp>
              <p:sp>
                <p:nvSpPr>
                  <p:cNvPr id="15" name="Rectangle 14">
                    <a:extLst>
                      <a:ext uri="{FF2B5EF4-FFF2-40B4-BE49-F238E27FC236}">
                        <a16:creationId xmlns:a16="http://schemas.microsoft.com/office/drawing/2014/main" xmlns="" id="{B6EC7E6C-48E1-4A3B-AD10-DAACC1331892}"/>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सिम</a:t>
                    </a:r>
                    <a:endParaRPr lang="en-US" sz="1200" dirty="0">
                      <a:solidFill>
                        <a:srgbClr val="0070C0"/>
                      </a:solidFill>
                    </a:endParaRPr>
                  </a:p>
                </p:txBody>
              </p:sp>
              <p:grpSp>
                <p:nvGrpSpPr>
                  <p:cNvPr id="16" name="Group 15">
                    <a:extLst>
                      <a:ext uri="{FF2B5EF4-FFF2-40B4-BE49-F238E27FC236}">
                        <a16:creationId xmlns:a16="http://schemas.microsoft.com/office/drawing/2014/main" xmlns="" id="{668DE0BC-7D39-4489-A0CC-7CD2E8AC8F6F}"/>
                      </a:ext>
                    </a:extLst>
                  </p:cNvPr>
                  <p:cNvGrpSpPr/>
                  <p:nvPr/>
                </p:nvGrpSpPr>
                <p:grpSpPr>
                  <a:xfrm>
                    <a:off x="10439400" y="3794312"/>
                    <a:ext cx="1043697" cy="495300"/>
                    <a:chOff x="10439400" y="3771900"/>
                    <a:chExt cx="1043697" cy="495300"/>
                  </a:xfrm>
                </p:grpSpPr>
                <p:sp>
                  <p:nvSpPr>
                    <p:cNvPr id="30" name="Rectangle 29">
                      <a:extLst>
                        <a:ext uri="{FF2B5EF4-FFF2-40B4-BE49-F238E27FC236}">
                          <a16:creationId xmlns:a16="http://schemas.microsoft.com/office/drawing/2014/main" xmlns="" id="{8C92A72A-96BE-40AB-8F97-7D04A911BC03}"/>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31" name="Rectangle 30">
                      <a:extLst>
                        <a:ext uri="{FF2B5EF4-FFF2-40B4-BE49-F238E27FC236}">
                          <a16:creationId xmlns:a16="http://schemas.microsoft.com/office/drawing/2014/main" xmlns="" id="{FEF83938-91FC-47FF-8F3D-5381128C1BB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32" name="Rectangle 31">
                      <a:extLst>
                        <a:ext uri="{FF2B5EF4-FFF2-40B4-BE49-F238E27FC236}">
                          <a16:creationId xmlns:a16="http://schemas.microsoft.com/office/drawing/2014/main" xmlns="" id="{85E4BAF1-4513-4B44-8325-AE9C4CBFADA8}"/>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17" name="Oval 16">
                    <a:extLst>
                      <a:ext uri="{FF2B5EF4-FFF2-40B4-BE49-F238E27FC236}">
                        <a16:creationId xmlns:a16="http://schemas.microsoft.com/office/drawing/2014/main" xmlns="" id="{4109E3EE-A746-47B8-9A9A-DE338073DCC5}"/>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xmlns="" id="{D0779F0B-C341-42EE-8F47-24D35C0D4A91}"/>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3F02F142-37DF-4FFD-AD8C-73BD7DAEA868}"/>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41BE5743-70B3-493F-8144-74FA50EB7B77}"/>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CC9BAFB2-6835-4BAB-92A1-D026E8F40C5B}"/>
                      </a:ext>
                    </a:extLst>
                  </p:cNvPr>
                  <p:cNvGrpSpPr/>
                  <p:nvPr/>
                </p:nvGrpSpPr>
                <p:grpSpPr>
                  <a:xfrm>
                    <a:off x="10439400" y="4632824"/>
                    <a:ext cx="1043697" cy="495300"/>
                    <a:chOff x="10439400" y="3771900"/>
                    <a:chExt cx="1043697" cy="495300"/>
                  </a:xfrm>
                </p:grpSpPr>
                <p:sp>
                  <p:nvSpPr>
                    <p:cNvPr id="27" name="Rectangle 26">
                      <a:extLst>
                        <a:ext uri="{FF2B5EF4-FFF2-40B4-BE49-F238E27FC236}">
                          <a16:creationId xmlns:a16="http://schemas.microsoft.com/office/drawing/2014/main" xmlns="" id="{61CD3ABB-1BAA-4372-9763-6D7FCE862F40}"/>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28" name="Rectangle 27">
                      <a:extLst>
                        <a:ext uri="{FF2B5EF4-FFF2-40B4-BE49-F238E27FC236}">
                          <a16:creationId xmlns:a16="http://schemas.microsoft.com/office/drawing/2014/main" xmlns="" id="{AD2DBE57-78CB-4AC8-BD7F-42D18DB29CFB}"/>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29" name="Rectangle 28">
                      <a:extLst>
                        <a:ext uri="{FF2B5EF4-FFF2-40B4-BE49-F238E27FC236}">
                          <a16:creationId xmlns:a16="http://schemas.microsoft.com/office/drawing/2014/main" xmlns="" id="{6FE0B379-23B4-4AE5-AEFD-B71CC8A40FBD}"/>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23" name="Group 22">
                    <a:extLst>
                      <a:ext uri="{FF2B5EF4-FFF2-40B4-BE49-F238E27FC236}">
                        <a16:creationId xmlns:a16="http://schemas.microsoft.com/office/drawing/2014/main" xmlns="" id="{2C487ACE-2DE6-4FA3-A6BF-92F1622023CD}"/>
                      </a:ext>
                    </a:extLst>
                  </p:cNvPr>
                  <p:cNvGrpSpPr/>
                  <p:nvPr/>
                </p:nvGrpSpPr>
                <p:grpSpPr>
                  <a:xfrm>
                    <a:off x="10406619" y="5553698"/>
                    <a:ext cx="1043697" cy="495300"/>
                    <a:chOff x="10439400" y="3771900"/>
                    <a:chExt cx="1043697" cy="495300"/>
                  </a:xfrm>
                </p:grpSpPr>
                <p:sp>
                  <p:nvSpPr>
                    <p:cNvPr id="24" name="Rectangle 23">
                      <a:extLst>
                        <a:ext uri="{FF2B5EF4-FFF2-40B4-BE49-F238E27FC236}">
                          <a16:creationId xmlns:a16="http://schemas.microsoft.com/office/drawing/2014/main" xmlns="" id="{B28D1D57-2181-4816-BF1A-4E97490D9204}"/>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25" name="Rectangle 24">
                      <a:extLst>
                        <a:ext uri="{FF2B5EF4-FFF2-40B4-BE49-F238E27FC236}">
                          <a16:creationId xmlns:a16="http://schemas.microsoft.com/office/drawing/2014/main" xmlns="" id="{8123C97F-1249-4EBF-826D-F8863B6E586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26" name="Rectangle 25">
                      <a:extLst>
                        <a:ext uri="{FF2B5EF4-FFF2-40B4-BE49-F238E27FC236}">
                          <a16:creationId xmlns:a16="http://schemas.microsoft.com/office/drawing/2014/main" xmlns="" id="{BEC4698C-0DDF-4BBF-9989-1E34953FE711}"/>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11" name="Oval 10">
                  <a:extLst>
                    <a:ext uri="{FF2B5EF4-FFF2-40B4-BE49-F238E27FC236}">
                      <a16:creationId xmlns:a16="http://schemas.microsoft.com/office/drawing/2014/main" xmlns="" id="{4D8B2D83-7C46-4002-AAE2-906D1F4C061F}"/>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0" name="Rectangle 69">
                <a:extLst>
                  <a:ext uri="{FF2B5EF4-FFF2-40B4-BE49-F238E27FC236}">
                    <a16:creationId xmlns:a16="http://schemas.microsoft.com/office/drawing/2014/main" xmlns="" id="{D07BF29E-7FF2-489C-B22E-FE616D4BCBAC}"/>
                  </a:ext>
                </a:extLst>
              </p:cNvPr>
              <p:cNvSpPr/>
              <p:nvPr/>
            </p:nvSpPr>
            <p:spPr>
              <a:xfrm>
                <a:off x="7988456" y="4833434"/>
                <a:ext cx="3177472"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a:ln w="0"/>
                    <a:solidFill>
                      <a:srgbClr val="00B050"/>
                    </a:solidFill>
                    <a:effectLst>
                      <a:outerShdw blurRad="38100" dist="19050" dir="2700000" algn="tl" rotWithShape="0">
                        <a:schemeClr val="dk1">
                          <a:alpha val="40000"/>
                        </a:schemeClr>
                      </a:outerShdw>
                    </a:effectLst>
                  </a:rPr>
                  <a:t>= 3-5-0</a:t>
                </a:r>
              </a:p>
            </p:txBody>
          </p:sp>
          <p:sp>
            <p:nvSpPr>
              <p:cNvPr id="71" name="Rectangle 70">
                <a:extLst>
                  <a:ext uri="{FF2B5EF4-FFF2-40B4-BE49-F238E27FC236}">
                    <a16:creationId xmlns:a16="http://schemas.microsoft.com/office/drawing/2014/main" xmlns="" id="{7112F710-F58A-4A88-B88B-3FA1DEFF21E4}"/>
                  </a:ext>
                </a:extLst>
              </p:cNvPr>
              <p:cNvSpPr/>
              <p:nvPr/>
            </p:nvSpPr>
            <p:spPr>
              <a:xfrm>
                <a:off x="9537816" y="5299664"/>
                <a:ext cx="1215397" cy="523220"/>
              </a:xfrm>
              <a:prstGeom prst="rect">
                <a:avLst/>
              </a:prstGeom>
              <a:noFill/>
            </p:spPr>
            <p:txBody>
              <a:bodyPr wrap="none" lIns="91440" tIns="45720" rIns="91440" bIns="45720">
                <a:spAutoFit/>
              </a:bodyPr>
              <a:lstStyle/>
              <a:p>
                <a:pPr algn="ctr"/>
                <a:r>
                  <a:rPr lang="en-US" sz="2800" b="0" cap="none" spc="0" dirty="0">
                    <a:ln w="0"/>
                    <a:solidFill>
                      <a:srgbClr val="4708C4"/>
                    </a:solidFill>
                    <a:effectLst>
                      <a:outerShdw blurRad="38100" dist="19050" dir="2700000" algn="tl" rotWithShape="0">
                        <a:schemeClr val="dk1">
                          <a:alpha val="40000"/>
                        </a:schemeClr>
                      </a:outerShdw>
                    </a:effectLst>
                  </a:rPr>
                  <a:t>= 2-4-0</a:t>
                </a:r>
              </a:p>
            </p:txBody>
          </p:sp>
          <p:sp>
            <p:nvSpPr>
              <p:cNvPr id="72" name="Rectangle 71">
                <a:extLst>
                  <a:ext uri="{FF2B5EF4-FFF2-40B4-BE49-F238E27FC236}">
                    <a16:creationId xmlns:a16="http://schemas.microsoft.com/office/drawing/2014/main" xmlns="" id="{35FEBB55-D804-454A-80B7-EBC2866A98E6}"/>
                  </a:ext>
                </a:extLst>
              </p:cNvPr>
              <p:cNvSpPr/>
              <p:nvPr/>
            </p:nvSpPr>
            <p:spPr>
              <a:xfrm>
                <a:off x="9043142" y="5702630"/>
                <a:ext cx="1215397"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 0-6-0</a:t>
                </a:r>
              </a:p>
            </p:txBody>
          </p:sp>
          <p:cxnSp>
            <p:nvCxnSpPr>
              <p:cNvPr id="74" name="Connector: Elbow 73">
                <a:extLst>
                  <a:ext uri="{FF2B5EF4-FFF2-40B4-BE49-F238E27FC236}">
                    <a16:creationId xmlns:a16="http://schemas.microsoft.com/office/drawing/2014/main" xmlns="" id="{81BF7879-5720-4C0C-B65B-8EEC21B53793}"/>
                  </a:ext>
                </a:extLst>
              </p:cNvPr>
              <p:cNvCxnSpPr>
                <a:cxnSpLocks/>
              </p:cNvCxnSpPr>
              <p:nvPr/>
            </p:nvCxnSpPr>
            <p:spPr>
              <a:xfrm>
                <a:off x="5410200" y="2124859"/>
                <a:ext cx="4920874" cy="2830324"/>
              </a:xfrm>
              <a:prstGeom prst="bentConnector3">
                <a:avLst>
                  <a:gd name="adj1" fmla="val 100125"/>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77" name="Connector: Elbow 76">
                <a:extLst>
                  <a:ext uri="{FF2B5EF4-FFF2-40B4-BE49-F238E27FC236}">
                    <a16:creationId xmlns:a16="http://schemas.microsoft.com/office/drawing/2014/main" xmlns="" id="{13E0AEDE-12B2-41A6-8E65-3FAAE84E62C3}"/>
                  </a:ext>
                </a:extLst>
              </p:cNvPr>
              <p:cNvCxnSpPr>
                <a:cxnSpLocks/>
              </p:cNvCxnSpPr>
              <p:nvPr/>
            </p:nvCxnSpPr>
            <p:spPr>
              <a:xfrm>
                <a:off x="5392784" y="2546165"/>
                <a:ext cx="4545675" cy="2895311"/>
              </a:xfrm>
              <a:prstGeom prst="bentConnector3">
                <a:avLst>
                  <a:gd name="adj1" fmla="val 99698"/>
                </a:avLst>
              </a:prstGeom>
              <a:ln w="38100">
                <a:solidFill>
                  <a:srgbClr val="4708C4"/>
                </a:solidFill>
                <a:tailEnd type="triangle"/>
              </a:ln>
            </p:spPr>
            <p:style>
              <a:lnRef idx="1">
                <a:schemeClr val="dk1"/>
              </a:lnRef>
              <a:fillRef idx="0">
                <a:schemeClr val="dk1"/>
              </a:fillRef>
              <a:effectRef idx="0">
                <a:schemeClr val="dk1"/>
              </a:effectRef>
              <a:fontRef idx="minor">
                <a:schemeClr val="tx1"/>
              </a:fontRef>
            </p:style>
          </p:cxnSp>
          <p:cxnSp>
            <p:nvCxnSpPr>
              <p:cNvPr id="79" name="Connector: Elbow 78">
                <a:extLst>
                  <a:ext uri="{FF2B5EF4-FFF2-40B4-BE49-F238E27FC236}">
                    <a16:creationId xmlns:a16="http://schemas.microsoft.com/office/drawing/2014/main" xmlns="" id="{C9E1DEFA-8E51-4070-9316-A3F7B2A4A3D2}"/>
                  </a:ext>
                </a:extLst>
              </p:cNvPr>
              <p:cNvCxnSpPr>
                <a:cxnSpLocks/>
              </p:cNvCxnSpPr>
              <p:nvPr/>
            </p:nvCxnSpPr>
            <p:spPr>
              <a:xfrm>
                <a:off x="5424361" y="2900674"/>
                <a:ext cx="4019111" cy="2884147"/>
              </a:xfrm>
              <a:prstGeom prst="bentConnector3">
                <a:avLst>
                  <a:gd name="adj1" fmla="val 99326"/>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xmlns="" id="{D95196F7-56B9-4217-B9ED-D1D9031F6B2D}"/>
                  </a:ext>
                </a:extLst>
              </p:cNvPr>
              <p:cNvGrpSpPr/>
              <p:nvPr/>
            </p:nvGrpSpPr>
            <p:grpSpPr>
              <a:xfrm>
                <a:off x="486804" y="3124199"/>
                <a:ext cx="8742104" cy="3492833"/>
                <a:chOff x="486804" y="3124199"/>
                <a:chExt cx="8742104" cy="3492833"/>
              </a:xfrm>
            </p:grpSpPr>
            <p:pic>
              <p:nvPicPr>
                <p:cNvPr id="3" name="Picture 2">
                  <a:extLst>
                    <a:ext uri="{FF2B5EF4-FFF2-40B4-BE49-F238E27FC236}">
                      <a16:creationId xmlns:a16="http://schemas.microsoft.com/office/drawing/2014/main" xmlns="" id="{6D80A4CD-086E-4D3B-83A5-21D2CC7AAF0F}"/>
                    </a:ext>
                  </a:extLst>
                </p:cNvPr>
                <p:cNvPicPr>
                  <a:picLocks noChangeAspect="1"/>
                </p:cNvPicPr>
                <p:nvPr/>
              </p:nvPicPr>
              <p:blipFill rotWithShape="1">
                <a:blip r:embed="rId4"/>
                <a:srcRect l="16038" t="20327" r="12499" b="24823"/>
                <a:stretch/>
              </p:blipFill>
              <p:spPr>
                <a:xfrm>
                  <a:off x="486804" y="3124199"/>
                  <a:ext cx="8742104" cy="3492833"/>
                </a:xfrm>
                <a:prstGeom prst="rect">
                  <a:avLst/>
                </a:prstGeom>
              </p:spPr>
            </p:pic>
            <p:sp>
              <p:nvSpPr>
                <p:cNvPr id="61" name="TextBox 60">
                  <a:extLst>
                    <a:ext uri="{FF2B5EF4-FFF2-40B4-BE49-F238E27FC236}">
                      <a16:creationId xmlns:a16="http://schemas.microsoft.com/office/drawing/2014/main" xmlns="" id="{30909A52-EE2C-4716-A11D-78B25B99B6B5}"/>
                    </a:ext>
                  </a:extLst>
                </p:cNvPr>
                <p:cNvSpPr txBox="1"/>
                <p:nvPr/>
              </p:nvSpPr>
              <p:spPr>
                <a:xfrm>
                  <a:off x="997049" y="4995200"/>
                  <a:ext cx="956925" cy="369332"/>
                </a:xfrm>
                <a:prstGeom prst="rect">
                  <a:avLst/>
                </a:prstGeom>
                <a:noFill/>
              </p:spPr>
              <p:txBody>
                <a:bodyPr wrap="square" rtlCol="0">
                  <a:spAutoFit/>
                </a:bodyPr>
                <a:lstStyle/>
                <a:p>
                  <a:r>
                    <a:rPr lang="en-US" b="1" dirty="0">
                      <a:solidFill>
                        <a:srgbClr val="0070C0"/>
                      </a:solidFill>
                    </a:rPr>
                    <a:t>2    0    0</a:t>
                  </a:r>
                </a:p>
              </p:txBody>
            </p:sp>
            <p:sp>
              <p:nvSpPr>
                <p:cNvPr id="44" name="TextBox 43">
                  <a:extLst>
                    <a:ext uri="{FF2B5EF4-FFF2-40B4-BE49-F238E27FC236}">
                      <a16:creationId xmlns:a16="http://schemas.microsoft.com/office/drawing/2014/main" xmlns="" id="{E1BBC578-D1CC-4C20-BD3B-2998C2BCDDC0}"/>
                    </a:ext>
                  </a:extLst>
                </p:cNvPr>
                <p:cNvSpPr txBox="1"/>
                <p:nvPr/>
              </p:nvSpPr>
              <p:spPr>
                <a:xfrm>
                  <a:off x="7315200" y="5007276"/>
                  <a:ext cx="956925" cy="369332"/>
                </a:xfrm>
                <a:prstGeom prst="rect">
                  <a:avLst/>
                </a:prstGeom>
                <a:noFill/>
              </p:spPr>
              <p:txBody>
                <a:bodyPr wrap="square" rtlCol="0">
                  <a:spAutoFit/>
                </a:bodyPr>
                <a:lstStyle/>
                <a:p>
                  <a:r>
                    <a:rPr lang="en-US" b="1" dirty="0">
                      <a:solidFill>
                        <a:srgbClr val="0070C0"/>
                      </a:solidFill>
                    </a:rPr>
                    <a:t>0   9    0</a:t>
                  </a:r>
                </a:p>
              </p:txBody>
            </p:sp>
            <p:sp>
              <p:nvSpPr>
                <p:cNvPr id="45" name="TextBox 44">
                  <a:extLst>
                    <a:ext uri="{FF2B5EF4-FFF2-40B4-BE49-F238E27FC236}">
                      <a16:creationId xmlns:a16="http://schemas.microsoft.com/office/drawing/2014/main" xmlns="" id="{B62EB671-31FF-4046-81D6-525F5C8958F5}"/>
                    </a:ext>
                  </a:extLst>
                </p:cNvPr>
                <p:cNvSpPr txBox="1"/>
                <p:nvPr/>
              </p:nvSpPr>
              <p:spPr>
                <a:xfrm>
                  <a:off x="3714287" y="4985279"/>
                  <a:ext cx="956925" cy="369332"/>
                </a:xfrm>
                <a:prstGeom prst="rect">
                  <a:avLst/>
                </a:prstGeom>
                <a:noFill/>
              </p:spPr>
              <p:txBody>
                <a:bodyPr wrap="square" rtlCol="0">
                  <a:spAutoFit/>
                </a:bodyPr>
                <a:lstStyle/>
                <a:p>
                  <a:r>
                    <a:rPr lang="en-US" b="1" dirty="0">
                      <a:solidFill>
                        <a:srgbClr val="0070C0"/>
                      </a:solidFill>
                    </a:rPr>
                    <a:t>0    7    0</a:t>
                  </a:r>
                </a:p>
              </p:txBody>
            </p:sp>
            <p:sp>
              <p:nvSpPr>
                <p:cNvPr id="46" name="TextBox 45">
                  <a:extLst>
                    <a:ext uri="{FF2B5EF4-FFF2-40B4-BE49-F238E27FC236}">
                      <a16:creationId xmlns:a16="http://schemas.microsoft.com/office/drawing/2014/main" xmlns="" id="{6ADD8CEE-93D5-4BB8-B794-1302CB272CE3}"/>
                    </a:ext>
                  </a:extLst>
                </p:cNvPr>
                <p:cNvSpPr txBox="1"/>
                <p:nvPr/>
              </p:nvSpPr>
              <p:spPr>
                <a:xfrm>
                  <a:off x="5514410" y="4994042"/>
                  <a:ext cx="956925" cy="369332"/>
                </a:xfrm>
                <a:prstGeom prst="rect">
                  <a:avLst/>
                </a:prstGeom>
                <a:noFill/>
              </p:spPr>
              <p:txBody>
                <a:bodyPr wrap="square" rtlCol="0">
                  <a:spAutoFit/>
                </a:bodyPr>
                <a:lstStyle/>
                <a:p>
                  <a:r>
                    <a:rPr lang="en-US" b="1" dirty="0">
                      <a:solidFill>
                        <a:srgbClr val="0070C0"/>
                      </a:solidFill>
                    </a:rPr>
                    <a:t>0    5    0</a:t>
                  </a:r>
                </a:p>
              </p:txBody>
            </p:sp>
            <p:sp>
              <p:nvSpPr>
                <p:cNvPr id="47" name="TextBox 46">
                  <a:extLst>
                    <a:ext uri="{FF2B5EF4-FFF2-40B4-BE49-F238E27FC236}">
                      <a16:creationId xmlns:a16="http://schemas.microsoft.com/office/drawing/2014/main" xmlns="" id="{A03222D2-2000-4F83-8AED-000F2D407153}"/>
                    </a:ext>
                  </a:extLst>
                </p:cNvPr>
                <p:cNvSpPr txBox="1"/>
                <p:nvPr/>
              </p:nvSpPr>
              <p:spPr>
                <a:xfrm>
                  <a:off x="1039058" y="5376608"/>
                  <a:ext cx="956925" cy="369332"/>
                </a:xfrm>
                <a:prstGeom prst="rect">
                  <a:avLst/>
                </a:prstGeom>
                <a:noFill/>
              </p:spPr>
              <p:txBody>
                <a:bodyPr wrap="square" rtlCol="0">
                  <a:spAutoFit/>
                </a:bodyPr>
                <a:lstStyle/>
                <a:p>
                  <a:r>
                    <a:rPr lang="en-US" b="1" dirty="0">
                      <a:solidFill>
                        <a:srgbClr val="0070C0"/>
                      </a:solidFill>
                    </a:rPr>
                    <a:t>2   4    0</a:t>
                  </a:r>
                </a:p>
              </p:txBody>
            </p:sp>
            <p:sp>
              <p:nvSpPr>
                <p:cNvPr id="48" name="TextBox 47">
                  <a:extLst>
                    <a:ext uri="{FF2B5EF4-FFF2-40B4-BE49-F238E27FC236}">
                      <a16:creationId xmlns:a16="http://schemas.microsoft.com/office/drawing/2014/main" xmlns="" id="{80A58C71-149C-4D6F-9CE0-280DA7C3A123}"/>
                    </a:ext>
                  </a:extLst>
                </p:cNvPr>
                <p:cNvSpPr txBox="1"/>
                <p:nvPr/>
              </p:nvSpPr>
              <p:spPr>
                <a:xfrm>
                  <a:off x="6400801" y="5837213"/>
                  <a:ext cx="1027460" cy="369332"/>
                </a:xfrm>
                <a:prstGeom prst="rect">
                  <a:avLst/>
                </a:prstGeom>
                <a:noFill/>
              </p:spPr>
              <p:txBody>
                <a:bodyPr wrap="square" rtlCol="0">
                  <a:spAutoFit/>
                </a:bodyPr>
                <a:lstStyle/>
                <a:p>
                  <a:r>
                    <a:rPr lang="en-US" b="1" dirty="0">
                      <a:solidFill>
                        <a:srgbClr val="0070C0"/>
                      </a:solidFill>
                    </a:rPr>
                    <a:t>0   6    0</a:t>
                  </a:r>
                </a:p>
              </p:txBody>
            </p:sp>
          </p:grpSp>
        </p:grpSp>
        <p:sp>
          <p:nvSpPr>
            <p:cNvPr id="50" name="Oval 49">
              <a:extLst>
                <a:ext uri="{FF2B5EF4-FFF2-40B4-BE49-F238E27FC236}">
                  <a16:creationId xmlns:a16="http://schemas.microsoft.com/office/drawing/2014/main" xmlns="" id="{954455B2-331B-4DE6-A8BE-5A65BC680C11}"/>
                </a:ext>
              </a:extLst>
            </p:cNvPr>
            <p:cNvSpPr/>
            <p:nvPr/>
          </p:nvSpPr>
          <p:spPr>
            <a:xfrm>
              <a:off x="1876068" y="2873213"/>
              <a:ext cx="203329" cy="12600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1" name="Rectangle 50">
            <a:extLst>
              <a:ext uri="{FF2B5EF4-FFF2-40B4-BE49-F238E27FC236}">
                <a16:creationId xmlns:a16="http://schemas.microsoft.com/office/drawing/2014/main" xmlns="" id="{8E70F127-26C7-4849-9BDA-83926C5966E0}"/>
              </a:ext>
            </a:extLst>
          </p:cNvPr>
          <p:cNvSpPr/>
          <p:nvPr/>
        </p:nvSpPr>
        <p:spPr>
          <a:xfrm>
            <a:off x="3230372" y="2842477"/>
            <a:ext cx="762000" cy="1896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मध्य ठिमी</a:t>
            </a:r>
            <a:endParaRPr lang="en-US" sz="800" dirty="0">
              <a:solidFill>
                <a:srgbClr val="0070C0"/>
              </a:solidFill>
            </a:endParaRPr>
          </a:p>
        </p:txBody>
      </p:sp>
      <p:sp>
        <p:nvSpPr>
          <p:cNvPr id="54" name="Rectangle 53">
            <a:extLst>
              <a:ext uri="{FF2B5EF4-FFF2-40B4-BE49-F238E27FC236}">
                <a16:creationId xmlns:a16="http://schemas.microsoft.com/office/drawing/2014/main" xmlns="" id="{C0559A28-408D-4F53-AAE8-3C13CB8E6E76}"/>
              </a:ext>
            </a:extLst>
          </p:cNvPr>
          <p:cNvSpPr/>
          <p:nvPr/>
        </p:nvSpPr>
        <p:spPr>
          <a:xfrm>
            <a:off x="3180743" y="2689412"/>
            <a:ext cx="762000" cy="2539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भक्तपुर</a:t>
            </a:r>
            <a:endParaRPr lang="en-US" sz="800" dirty="0">
              <a:solidFill>
                <a:srgbClr val="0070C0"/>
              </a:solidFill>
            </a:endParaRPr>
          </a:p>
        </p:txBody>
      </p:sp>
      <p:sp>
        <p:nvSpPr>
          <p:cNvPr id="55" name="Rectangle 54">
            <a:extLst>
              <a:ext uri="{FF2B5EF4-FFF2-40B4-BE49-F238E27FC236}">
                <a16:creationId xmlns:a16="http://schemas.microsoft.com/office/drawing/2014/main" xmlns="" id="{5978A36F-FA2A-415D-9F32-41F5A2CAED11}"/>
              </a:ext>
            </a:extLst>
          </p:cNvPr>
          <p:cNvSpPr/>
          <p:nvPr/>
        </p:nvSpPr>
        <p:spPr>
          <a:xfrm>
            <a:off x="3090253" y="2919518"/>
            <a:ext cx="932277" cy="262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rgbClr val="0070C0"/>
                </a:solidFill>
              </a:rPr>
              <a:t>3   0   7   0  3</a:t>
            </a:r>
          </a:p>
        </p:txBody>
      </p:sp>
      <p:grpSp>
        <p:nvGrpSpPr>
          <p:cNvPr id="35" name="Group 34">
            <a:extLst>
              <a:ext uri="{FF2B5EF4-FFF2-40B4-BE49-F238E27FC236}">
                <a16:creationId xmlns:a16="http://schemas.microsoft.com/office/drawing/2014/main" xmlns="" id="{BECAA298-02B1-493C-A56C-ACAAB92E4A96}"/>
              </a:ext>
            </a:extLst>
          </p:cNvPr>
          <p:cNvGrpSpPr/>
          <p:nvPr/>
        </p:nvGrpSpPr>
        <p:grpSpPr>
          <a:xfrm>
            <a:off x="7772400" y="5105400"/>
            <a:ext cx="2309932" cy="914400"/>
            <a:chOff x="7772400" y="5105400"/>
            <a:chExt cx="2309932" cy="914400"/>
          </a:xfrm>
        </p:grpSpPr>
        <p:cxnSp>
          <p:nvCxnSpPr>
            <p:cNvPr id="34" name="Straight Arrow Connector 33">
              <a:extLst>
                <a:ext uri="{FF2B5EF4-FFF2-40B4-BE49-F238E27FC236}">
                  <a16:creationId xmlns:a16="http://schemas.microsoft.com/office/drawing/2014/main" xmlns="" id="{B4ED5A8C-DB1C-48BD-95BE-F31D6B5F8D8C}"/>
                </a:ext>
              </a:extLst>
            </p:cNvPr>
            <p:cNvCxnSpPr/>
            <p:nvPr/>
          </p:nvCxnSpPr>
          <p:spPr>
            <a:xfrm>
              <a:off x="8663748" y="5105400"/>
              <a:ext cx="141858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33C0969F-9BB5-43B9-92C6-49DE63E1954F}"/>
                </a:ext>
              </a:extLst>
            </p:cNvPr>
            <p:cNvCxnSpPr/>
            <p:nvPr/>
          </p:nvCxnSpPr>
          <p:spPr>
            <a:xfrm>
              <a:off x="8229600" y="5562600"/>
              <a:ext cx="1418584" cy="0"/>
            </a:xfrm>
            <a:prstGeom prst="straightConnector1">
              <a:avLst/>
            </a:prstGeom>
            <a:ln w="38100">
              <a:solidFill>
                <a:srgbClr val="4708C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C522E6C6-D3B1-42D8-9709-01A090F87BF8}"/>
                </a:ext>
              </a:extLst>
            </p:cNvPr>
            <p:cNvCxnSpPr/>
            <p:nvPr/>
          </p:nvCxnSpPr>
          <p:spPr>
            <a:xfrm>
              <a:off x="7772400" y="6019800"/>
              <a:ext cx="14185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Slide Number Placeholder 6">
            <a:extLst>
              <a:ext uri="{FF2B5EF4-FFF2-40B4-BE49-F238E27FC236}">
                <a16:creationId xmlns:a16="http://schemas.microsoft.com/office/drawing/2014/main" xmlns="" id="{75FFF984-3B66-4BFE-9249-198D3A73C2C4}"/>
              </a:ext>
            </a:extLst>
          </p:cNvPr>
          <p:cNvSpPr>
            <a:spLocks noGrp="1"/>
          </p:cNvSpPr>
          <p:nvPr>
            <p:ph type="sldNum" sz="quarter" idx="12"/>
          </p:nvPr>
        </p:nvSpPr>
        <p:spPr/>
        <p:txBody>
          <a:bodyPr/>
          <a:lstStyle/>
          <a:p>
            <a:fld id="{B6F15528-21DE-4FAA-801E-634DDDAF4B2B}" type="slidenum">
              <a:rPr lang="en-US" smtClean="0"/>
              <a:pPr/>
              <a:t>18</a:t>
            </a:fld>
            <a:r>
              <a:rPr lang="en-US"/>
              <a:t>/46</a:t>
            </a:r>
            <a:endParaRPr lang="en-US" dirty="0"/>
          </a:p>
        </p:txBody>
      </p:sp>
    </p:spTree>
    <p:extLst>
      <p:ext uri="{BB962C8B-B14F-4D97-AF65-F5344CB8AC3E}">
        <p14:creationId xmlns:p14="http://schemas.microsoft.com/office/powerpoint/2010/main" val="1221276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76400"/>
            <a:ext cx="11353800" cy="3962400"/>
          </a:xfrm>
          <a:solidFill>
            <a:schemeClr val="bg1"/>
          </a:solidFill>
          <a:ln w="38100">
            <a:solidFill>
              <a:schemeClr val="tx1">
                <a:lumMod val="50000"/>
                <a:lumOff val="50000"/>
              </a:schemeClr>
            </a:solidFill>
          </a:ln>
        </p:spPr>
        <p:txBody>
          <a:bodyPr>
            <a:normAutofit/>
          </a:bodyPr>
          <a:lstStyle/>
          <a:p>
            <a:pPr algn="just">
              <a:lnSpc>
                <a:spcPct val="160000"/>
              </a:lnSpc>
            </a:pPr>
            <a:endParaRPr lang="ne-NP" sz="2400" dirty="0" smtClean="0">
              <a:solidFill>
                <a:schemeClr val="dk1"/>
              </a:solidFill>
              <a:cs typeface="Kalimati" pitchFamily="2"/>
            </a:endParaRPr>
          </a:p>
          <a:p>
            <a:pPr marL="0" indent="0" algn="just">
              <a:lnSpc>
                <a:spcPct val="150000"/>
              </a:lnSpc>
              <a:buNone/>
            </a:pPr>
            <a:r>
              <a:rPr lang="ne-NP" sz="2800" dirty="0" smtClean="0">
                <a:solidFill>
                  <a:schemeClr val="dk1"/>
                </a:solidFill>
                <a:cs typeface="Kalimati" pitchFamily="2"/>
              </a:rPr>
              <a:t>प्रश्न </a:t>
            </a:r>
            <a:r>
              <a:rPr lang="ne-NP" sz="2800" dirty="0">
                <a:solidFill>
                  <a:schemeClr val="dk1"/>
                </a:solidFill>
                <a:cs typeface="Kalimati" pitchFamily="2"/>
              </a:rPr>
              <a:t>नं. ४.३ मा प्रत्येक कित्ताअनुसार महल नं. २, ३, ४, ५ र ६ मा लेखिएको क्षेत्रफलको जोड प्रश्न नं. ४.१ (कित्ता अनुसार अस्थायी बालीको क्षेत्रफल) र प्रश्न नं. ४.२ (कित्ताअनुसार स्थायी बालीको क्षेत्रफल) को जोडसँग मिलेको हुनुपर्दछ । </a:t>
            </a:r>
          </a:p>
          <a:p>
            <a:pPr marL="0" indent="0">
              <a:buNone/>
            </a:pPr>
            <a:endParaRPr lang="en-US" sz="2800" dirty="0"/>
          </a:p>
        </p:txBody>
      </p:sp>
      <p:sp>
        <p:nvSpPr>
          <p:cNvPr id="5" name="TextBox 4">
            <a:extLst>
              <a:ext uri="{FF2B5EF4-FFF2-40B4-BE49-F238E27FC236}">
                <a16:creationId xmlns:a16="http://schemas.microsoft.com/office/drawing/2014/main" xmlns="" id="{5DD5AA0C-B356-4E36-9A31-7AB898C2BB01}"/>
              </a:ext>
            </a:extLst>
          </p:cNvPr>
          <p:cNvSpPr txBox="1"/>
          <p:nvPr/>
        </p:nvSpPr>
        <p:spPr>
          <a:xfrm>
            <a:off x="561703" y="685800"/>
            <a:ext cx="6143384" cy="717119"/>
          </a:xfrm>
          <a:prstGeom prst="rect">
            <a:avLst/>
          </a:prstGeom>
          <a:noFill/>
        </p:spPr>
        <p:txBody>
          <a:bodyPr wrap="square">
            <a:spAutoFit/>
          </a:bodyPr>
          <a:lstStyle/>
          <a:p>
            <a:pPr marL="0" indent="0">
              <a:lnSpc>
                <a:spcPct val="160000"/>
              </a:lnSpc>
              <a:buNone/>
            </a:pPr>
            <a:r>
              <a:rPr lang="ne-NP" sz="2800" b="1" dirty="0" smtClean="0">
                <a:solidFill>
                  <a:schemeClr val="dk1"/>
                </a:solidFill>
                <a:cs typeface="Kalimati" pitchFamily="2"/>
              </a:rPr>
              <a:t>भाग </a:t>
            </a:r>
            <a:r>
              <a:rPr lang="ne-NP" sz="2800" b="1" dirty="0">
                <a:solidFill>
                  <a:schemeClr val="dk1"/>
                </a:solidFill>
                <a:cs typeface="Kalimati" pitchFamily="2"/>
              </a:rPr>
              <a:t>४ अस्थायी तथा स्थायी बालीहरू</a:t>
            </a:r>
          </a:p>
        </p:txBody>
      </p:sp>
      <p:sp>
        <p:nvSpPr>
          <p:cNvPr id="4" name="Slide Number Placeholder 3">
            <a:extLst>
              <a:ext uri="{FF2B5EF4-FFF2-40B4-BE49-F238E27FC236}">
                <a16:creationId xmlns:a16="http://schemas.microsoft.com/office/drawing/2014/main" xmlns="" id="{AD1FAB27-B48F-4649-ABDE-F75C16A8A74D}"/>
              </a:ext>
            </a:extLst>
          </p:cNvPr>
          <p:cNvSpPr>
            <a:spLocks noGrp="1"/>
          </p:cNvSpPr>
          <p:nvPr>
            <p:ph type="sldNum" sz="quarter" idx="12"/>
          </p:nvPr>
        </p:nvSpPr>
        <p:spPr>
          <a:xfrm>
            <a:off x="9345023" y="6464572"/>
            <a:ext cx="2844800" cy="365125"/>
          </a:xfrm>
        </p:spPr>
        <p:txBody>
          <a:bodyPr/>
          <a:lstStyle/>
          <a:p>
            <a:fld id="{B6F15528-21DE-4FAA-801E-634DDDAF4B2B}" type="slidenum">
              <a:rPr lang="en-US" smtClean="0"/>
              <a:pPr/>
              <a:t>19</a:t>
            </a:fld>
            <a:r>
              <a:rPr lang="en-US" dirty="0"/>
              <a:t>/46</a:t>
            </a:r>
          </a:p>
        </p:txBody>
      </p:sp>
    </p:spTree>
    <p:extLst>
      <p:ext uri="{BB962C8B-B14F-4D97-AF65-F5344CB8AC3E}">
        <p14:creationId xmlns:p14="http://schemas.microsoft.com/office/powerpoint/2010/main" val="1559644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CED208D1-60A5-4AAF-9310-083D585D8D08}"/>
              </a:ext>
            </a:extLst>
          </p:cNvPr>
          <p:cNvSpPr>
            <a:spLocks noGrp="1"/>
          </p:cNvSpPr>
          <p:nvPr>
            <p:ph type="sldNum" sz="quarter" idx="12"/>
          </p:nvPr>
        </p:nvSpPr>
        <p:spPr/>
        <p:txBody>
          <a:bodyPr/>
          <a:lstStyle/>
          <a:p>
            <a:fld id="{B6F15528-21DE-4FAA-801E-634DDDAF4B2B}" type="slidenum">
              <a:rPr lang="en-US" smtClean="0"/>
              <a:pPr/>
              <a:t>2</a:t>
            </a:fld>
            <a:r>
              <a:rPr lang="en-US"/>
              <a:t>/46</a:t>
            </a:r>
            <a:endParaRPr lang="en-US" dirty="0"/>
          </a:p>
        </p:txBody>
      </p:sp>
      <p:sp>
        <p:nvSpPr>
          <p:cNvPr id="9" name="Text Placeholder 1">
            <a:extLst>
              <a:ext uri="{FF2B5EF4-FFF2-40B4-BE49-F238E27FC236}">
                <a16:creationId xmlns:a16="http://schemas.microsoft.com/office/drawing/2014/main" xmlns="" id="{E9B6D559-125B-44E5-9455-52374F2ABDE3}"/>
              </a:ext>
            </a:extLst>
          </p:cNvPr>
          <p:cNvSpPr txBox="1">
            <a:spLocks/>
          </p:cNvSpPr>
          <p:nvPr/>
        </p:nvSpPr>
        <p:spPr>
          <a:xfrm>
            <a:off x="0" y="1066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a:solidFill>
                  <a:srgbClr val="002060"/>
                </a:solidFill>
                <a:latin typeface="Ganesh" pitchFamily="2" charset="0"/>
                <a:cs typeface="Kalimati" panose="00000400000000000000" pitchFamily="2"/>
              </a:rPr>
              <a:t>प्रस्तुतिका विषय र सन्दर्भ सामाग्री</a:t>
            </a:r>
            <a:endParaRPr lang="ne-NP" b="1" dirty="0">
              <a:solidFill>
                <a:srgbClr val="002060"/>
              </a:solidFill>
              <a:latin typeface="Ganesh" pitchFamily="2" charset="0"/>
              <a:cs typeface="Kalimati" panose="00000400000000000000" pitchFamily="2"/>
            </a:endParaRPr>
          </a:p>
        </p:txBody>
      </p:sp>
      <p:sp>
        <p:nvSpPr>
          <p:cNvPr id="10" name="TextBox 9">
            <a:extLst>
              <a:ext uri="{FF2B5EF4-FFF2-40B4-BE49-F238E27FC236}">
                <a16:creationId xmlns:a16="http://schemas.microsoft.com/office/drawing/2014/main" xmlns="" id="{B8A9DB67-A10F-4871-B28B-13E310470742}"/>
              </a:ext>
            </a:extLst>
          </p:cNvPr>
          <p:cNvSpPr txBox="1"/>
          <p:nvPr/>
        </p:nvSpPr>
        <p:spPr>
          <a:xfrm>
            <a:off x="838200" y="2362200"/>
            <a:ext cx="6934200" cy="1846659"/>
          </a:xfrm>
          <a:prstGeom prst="rect">
            <a:avLst/>
          </a:prstGeom>
          <a:noFill/>
        </p:spPr>
        <p:txBody>
          <a:bodyPr wrap="square" rtlCol="0">
            <a:spAutoFit/>
          </a:bodyPr>
          <a:lstStyle/>
          <a:p>
            <a:pP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उत्तरहरुको असंगति (</a:t>
            </a:r>
            <a:r>
              <a:rPr lang="en-US" sz="2400" dirty="0">
                <a:cs typeface="Kalimati" pitchFamily="2"/>
              </a:rPr>
              <a:t>Inconsistency) </a:t>
            </a:r>
            <a:r>
              <a:rPr lang="ne-NP" sz="2400" dirty="0">
                <a:cs typeface="Kalimati" pitchFamily="2"/>
              </a:rPr>
              <a:t>परीक्षण </a:t>
            </a:r>
          </a:p>
          <a:p>
            <a:pPr marL="457200" indent="-457200">
              <a:lnSpc>
                <a:spcPct val="150000"/>
              </a:lnSpc>
              <a:buFont typeface="Wingdings" panose="05000000000000000000" pitchFamily="2" charset="2"/>
              <a:buChar char="ü"/>
            </a:pPr>
            <a:r>
              <a:rPr lang="ne-NP" sz="2400" dirty="0">
                <a:cs typeface="Kalimati" pitchFamily="2"/>
              </a:rPr>
              <a:t>प्रश्नावलीको पूर्णता (</a:t>
            </a:r>
            <a:r>
              <a:rPr lang="en-US" sz="2400" dirty="0">
                <a:cs typeface="Kalimati" pitchFamily="2"/>
              </a:rPr>
              <a:t>Completeness) </a:t>
            </a:r>
            <a:r>
              <a:rPr lang="ne-NP" sz="2400" dirty="0">
                <a:cs typeface="Kalimati" pitchFamily="2"/>
              </a:rPr>
              <a:t>जाँच</a:t>
            </a:r>
          </a:p>
        </p:txBody>
      </p:sp>
      <p:sp>
        <p:nvSpPr>
          <p:cNvPr id="11" name="TextBox 10">
            <a:extLst>
              <a:ext uri="{FF2B5EF4-FFF2-40B4-BE49-F238E27FC236}">
                <a16:creationId xmlns:a16="http://schemas.microsoft.com/office/drawing/2014/main" xmlns="" id="{D2031F63-8784-4023-9451-822071D4C080}"/>
              </a:ext>
            </a:extLst>
          </p:cNvPr>
          <p:cNvSpPr txBox="1"/>
          <p:nvPr/>
        </p:nvSpPr>
        <p:spPr>
          <a:xfrm>
            <a:off x="8001000" y="2209800"/>
            <a:ext cx="3733800" cy="2908489"/>
          </a:xfrm>
          <a:prstGeom prst="rect">
            <a:avLst/>
          </a:prstGeom>
          <a:noFill/>
        </p:spPr>
        <p:txBody>
          <a:bodyPr wrap="square" rtlCol="0">
            <a:spAutoFit/>
          </a:bodyPr>
          <a:lstStyle/>
          <a:p>
            <a:pPr>
              <a:lnSpc>
                <a:spcPct val="150000"/>
              </a:lnSpc>
            </a:pPr>
            <a:r>
              <a:rPr lang="ne-NP" sz="2800" b="1" dirty="0">
                <a:cs typeface="Kalimati" pitchFamily="2"/>
              </a:rPr>
              <a:t>सन्दर्भ सामाग्री</a:t>
            </a:r>
            <a:endParaRPr lang="ne-NP" sz="2400" dirty="0">
              <a:cs typeface="Kalimati" pitchFamily="2"/>
            </a:endParaRPr>
          </a:p>
          <a:p>
            <a:pPr marL="457200" indent="-457200">
              <a:lnSpc>
                <a:spcPct val="150000"/>
              </a:lnSpc>
              <a:buFont typeface="Wingdings" panose="05000000000000000000" pitchFamily="2" charset="2"/>
              <a:buChar char="ü"/>
            </a:pPr>
            <a:r>
              <a:rPr lang="ne-NP" sz="2400" dirty="0">
                <a:solidFill>
                  <a:srgbClr val="002060"/>
                </a:solidFill>
                <a:cs typeface="Kalimati" pitchFamily="2"/>
              </a:rPr>
              <a:t>सुपरिवेक्षक पुस्तिका</a:t>
            </a:r>
            <a:endParaRPr lang="en-US" sz="2400" dirty="0">
              <a:solidFill>
                <a:srgbClr val="002060"/>
              </a:solidFill>
              <a:cs typeface="Kalimati" pitchFamily="2"/>
            </a:endParaRPr>
          </a:p>
          <a:p>
            <a:pPr marL="457200" indent="-457200">
              <a:lnSpc>
                <a:spcPct val="150000"/>
              </a:lnSpc>
              <a:buFont typeface="Wingdings" panose="05000000000000000000" pitchFamily="2" charset="2"/>
              <a:buChar char="ü"/>
            </a:pPr>
            <a:r>
              <a:rPr lang="ne-NP" sz="2400" dirty="0">
                <a:solidFill>
                  <a:srgbClr val="002060"/>
                </a:solidFill>
                <a:cs typeface="Kalimati" pitchFamily="2"/>
              </a:rPr>
              <a:t>गणक पुस्तिका</a:t>
            </a:r>
            <a:endParaRPr lang="en-US" sz="2400" dirty="0">
              <a:solidFill>
                <a:srgbClr val="002060"/>
              </a:solidFill>
            </a:endParaRPr>
          </a:p>
          <a:p>
            <a:pPr marL="457200" indent="-457200">
              <a:lnSpc>
                <a:spcPct val="150000"/>
              </a:lnSpc>
              <a:buFont typeface="Wingdings" panose="05000000000000000000" pitchFamily="2" charset="2"/>
              <a:buChar char="ü"/>
            </a:pPr>
            <a:endParaRPr lang="en-US" sz="2400" dirty="0">
              <a:solidFill>
                <a:srgbClr val="002060"/>
              </a:solidFill>
            </a:endParaRPr>
          </a:p>
          <a:p>
            <a:pPr marL="257175" indent="-257175">
              <a:lnSpc>
                <a:spcPct val="150000"/>
              </a:lnSpc>
              <a:buFont typeface="Wingdings" panose="05000000000000000000" pitchFamily="2" charset="2"/>
              <a:buChar char="ü"/>
            </a:pPr>
            <a:endParaRPr lang="ne-NP" sz="2400" dirty="0">
              <a:cs typeface="Kalimati" pitchFamily="2"/>
            </a:endParaRPr>
          </a:p>
        </p:txBody>
      </p:sp>
    </p:spTree>
    <p:extLst>
      <p:ext uri="{BB962C8B-B14F-4D97-AF65-F5344CB8AC3E}">
        <p14:creationId xmlns:p14="http://schemas.microsoft.com/office/powerpoint/2010/main" val="3943130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95B4638E-FB9B-4C3F-9738-F8E75A87FEBF}"/>
              </a:ext>
            </a:extLst>
          </p:cNvPr>
          <p:cNvGraphicFramePr/>
          <p:nvPr>
            <p:extLst>
              <p:ext uri="{D42A27DB-BD31-4B8C-83A1-F6EECF244321}">
                <p14:modId xmlns:p14="http://schemas.microsoft.com/office/powerpoint/2010/main" val="15557491"/>
              </p:ext>
            </p:extLst>
          </p:nvPr>
        </p:nvGraphicFramePr>
        <p:xfrm>
          <a:off x="381000" y="3733800"/>
          <a:ext cx="11201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5BA81FBC-EB48-4D0A-80EF-0DA714FB111F}"/>
              </a:ext>
            </a:extLst>
          </p:cNvPr>
          <p:cNvPicPr>
            <a:picLocks noChangeAspect="1"/>
          </p:cNvPicPr>
          <p:nvPr/>
        </p:nvPicPr>
        <p:blipFill rotWithShape="1">
          <a:blip r:embed="rId7"/>
          <a:srcRect l="16250" t="30000" r="11875" b="26023"/>
          <a:stretch/>
        </p:blipFill>
        <p:spPr>
          <a:xfrm>
            <a:off x="457200" y="803735"/>
            <a:ext cx="8956220" cy="3082465"/>
          </a:xfrm>
          <a:prstGeom prst="rect">
            <a:avLst/>
          </a:prstGeom>
        </p:spPr>
      </p:pic>
      <p:sp>
        <p:nvSpPr>
          <p:cNvPr id="10" name="Rectangle 9">
            <a:extLst>
              <a:ext uri="{FF2B5EF4-FFF2-40B4-BE49-F238E27FC236}">
                <a16:creationId xmlns:a16="http://schemas.microsoft.com/office/drawing/2014/main" xmlns="" id="{60B4E3F0-CE57-4768-A3D3-C4DD4045B255}"/>
              </a:ext>
            </a:extLst>
          </p:cNvPr>
          <p:cNvSpPr/>
          <p:nvPr/>
        </p:nvSpPr>
        <p:spPr>
          <a:xfrm>
            <a:off x="2971800" y="4038600"/>
            <a:ext cx="5044971" cy="584775"/>
          </a:xfrm>
          <a:prstGeom prst="rect">
            <a:avLst/>
          </a:prstGeom>
          <a:noFill/>
        </p:spPr>
        <p:txBody>
          <a:bodyPr wrap="none" lIns="91440" tIns="45720" rIns="91440" bIns="45720">
            <a:spAutoFit/>
          </a:bodyPr>
          <a:lstStyle/>
          <a:p>
            <a:pPr algn="ctr"/>
            <a:r>
              <a:rPr lang="ne-NP" sz="3200" dirty="0">
                <a:ln w="0"/>
                <a:effectLst>
                  <a:outerShdw blurRad="38100" dist="19050" dir="2700000" algn="tl" rotWithShape="0">
                    <a:schemeClr val="dk1">
                      <a:alpha val="40000"/>
                    </a:schemeClr>
                  </a:outerShdw>
                </a:effectLst>
                <a:cs typeface="Kalimati" panose="00000400000000000000" pitchFamily="2"/>
              </a:rPr>
              <a:t>प्रश्न न ४.३ मा कित्ता अनुसार</a:t>
            </a:r>
            <a:endParaRPr lang="en-US" sz="32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pic>
        <p:nvPicPr>
          <p:cNvPr id="3074" name="Picture 2" descr="Necessary Images, Stock Photos &amp; Vectors | Shutterstock">
            <a:extLst>
              <a:ext uri="{FF2B5EF4-FFF2-40B4-BE49-F238E27FC236}">
                <a16:creationId xmlns:a16="http://schemas.microsoft.com/office/drawing/2014/main" xmlns="" id="{0C32428B-482D-40AD-A5AD-7BAC8BF997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500"/>
          <a:stretch/>
        </p:blipFill>
        <p:spPr bwMode="auto">
          <a:xfrm>
            <a:off x="9413421" y="1066801"/>
            <a:ext cx="2549980" cy="10667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xmlns="" id="{E8CD133A-B604-4D0D-B030-647F5B472E0E}"/>
              </a:ext>
            </a:extLst>
          </p:cNvPr>
          <p:cNvSpPr>
            <a:spLocks noGrp="1"/>
          </p:cNvSpPr>
          <p:nvPr>
            <p:ph type="sldNum" sz="quarter" idx="12"/>
          </p:nvPr>
        </p:nvSpPr>
        <p:spPr/>
        <p:txBody>
          <a:bodyPr/>
          <a:lstStyle/>
          <a:p>
            <a:fld id="{B6F15528-21DE-4FAA-801E-634DDDAF4B2B}" type="slidenum">
              <a:rPr lang="en-US" smtClean="0"/>
              <a:pPr/>
              <a:t>20</a:t>
            </a:fld>
            <a:r>
              <a:rPr lang="en-US"/>
              <a:t>/46</a:t>
            </a:r>
            <a:endParaRPr lang="en-US" dirty="0"/>
          </a:p>
        </p:txBody>
      </p:sp>
    </p:spTree>
    <p:extLst>
      <p:ext uri="{BB962C8B-B14F-4D97-AF65-F5344CB8AC3E}">
        <p14:creationId xmlns:p14="http://schemas.microsoft.com/office/powerpoint/2010/main" val="2116272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10820400" cy="4419600"/>
          </a:xfrm>
          <a:solidFill>
            <a:schemeClr val="bg1"/>
          </a:solidFill>
          <a:ln w="38100">
            <a:solidFill>
              <a:schemeClr val="tx1">
                <a:lumMod val="50000"/>
                <a:lumOff val="50000"/>
              </a:schemeClr>
            </a:solidFill>
          </a:ln>
        </p:spPr>
        <p:txBody>
          <a:bodyPr>
            <a:normAutofit fontScale="85000" lnSpcReduction="20000"/>
          </a:bodyPr>
          <a:lstStyle/>
          <a:p>
            <a:pPr marL="0" indent="0">
              <a:lnSpc>
                <a:spcPct val="210000"/>
              </a:lnSpc>
              <a:buNone/>
            </a:pPr>
            <a:r>
              <a:rPr lang="ne-NP" sz="3300" b="1" dirty="0">
                <a:solidFill>
                  <a:schemeClr val="dk1"/>
                </a:solidFill>
                <a:cs typeface="Kalimati" pitchFamily="2"/>
              </a:rPr>
              <a:t>भाग ४ अस्थायी तथा स्थायी बालीहरू.....</a:t>
            </a:r>
          </a:p>
          <a:p>
            <a:pPr algn="just">
              <a:lnSpc>
                <a:spcPct val="210000"/>
              </a:lnSpc>
            </a:pPr>
            <a:r>
              <a:rPr lang="ne-NP" sz="3300" dirty="0">
                <a:solidFill>
                  <a:schemeClr val="dk1"/>
                </a:solidFill>
                <a:cs typeface="Kalimati" pitchFamily="2"/>
              </a:rPr>
              <a:t>यदि प्रश्न नं. ४.३ को कुनै कित्ताको महल नं. ६ (संयुक्त बाली) मा कुनै क्षेत्रफल लेखिएको छैन भने महल नं. </a:t>
            </a:r>
            <a:r>
              <a:rPr lang="ne-NP" sz="3300" dirty="0" smtClean="0">
                <a:solidFill>
                  <a:schemeClr val="dk1"/>
                </a:solidFill>
                <a:cs typeface="Kalimati" pitchFamily="2"/>
              </a:rPr>
              <a:t>२ </a:t>
            </a:r>
            <a:r>
              <a:rPr lang="ne-NP" sz="3300" dirty="0">
                <a:solidFill>
                  <a:schemeClr val="dk1"/>
                </a:solidFill>
                <a:cs typeface="Kalimati" pitchFamily="2"/>
              </a:rPr>
              <a:t>र </a:t>
            </a:r>
            <a:r>
              <a:rPr lang="ne-NP" sz="3300" dirty="0" smtClean="0">
                <a:solidFill>
                  <a:schemeClr val="dk1"/>
                </a:solidFill>
                <a:cs typeface="Kalimati" pitchFamily="2"/>
              </a:rPr>
              <a:t>४ </a:t>
            </a:r>
            <a:r>
              <a:rPr lang="ne-NP" sz="3300" dirty="0">
                <a:solidFill>
                  <a:schemeClr val="dk1"/>
                </a:solidFill>
                <a:cs typeface="Kalimati" pitchFamily="2"/>
              </a:rPr>
              <a:t>को जोड प्रश्न नं. </a:t>
            </a:r>
            <a:r>
              <a:rPr lang="ne-NP" sz="3300" dirty="0" smtClean="0">
                <a:solidFill>
                  <a:schemeClr val="dk1"/>
                </a:solidFill>
                <a:cs typeface="Kalimati" pitchFamily="2"/>
              </a:rPr>
              <a:t>४.१ (अस्थायी </a:t>
            </a:r>
            <a:r>
              <a:rPr lang="ne-NP" sz="3300" dirty="0">
                <a:solidFill>
                  <a:schemeClr val="dk1"/>
                </a:solidFill>
                <a:cs typeface="Kalimati" pitchFamily="2"/>
              </a:rPr>
              <a:t>बाली) मा उक्त कित्ताअन्तर्गत लगाइएका सबै बालीहरूको क्षेत्रफलको जोडसँग बराबर हुनुपर्दछ । </a:t>
            </a:r>
          </a:p>
          <a:p>
            <a:endParaRPr lang="en-US" dirty="0"/>
          </a:p>
        </p:txBody>
      </p:sp>
      <p:sp>
        <p:nvSpPr>
          <p:cNvPr id="4" name="Slide Number Placeholder 3">
            <a:extLst>
              <a:ext uri="{FF2B5EF4-FFF2-40B4-BE49-F238E27FC236}">
                <a16:creationId xmlns:a16="http://schemas.microsoft.com/office/drawing/2014/main" xmlns="" id="{CECE8F32-80CB-4EA8-B009-E952B6D1ADF6}"/>
              </a:ext>
            </a:extLst>
          </p:cNvPr>
          <p:cNvSpPr>
            <a:spLocks noGrp="1"/>
          </p:cNvSpPr>
          <p:nvPr>
            <p:ph type="sldNum" sz="quarter" idx="12"/>
          </p:nvPr>
        </p:nvSpPr>
        <p:spPr/>
        <p:txBody>
          <a:bodyPr/>
          <a:lstStyle/>
          <a:p>
            <a:fld id="{B6F15528-21DE-4FAA-801E-634DDDAF4B2B}" type="slidenum">
              <a:rPr lang="en-US" smtClean="0"/>
              <a:pPr/>
              <a:t>21</a:t>
            </a:fld>
            <a:r>
              <a:rPr lang="en-US"/>
              <a:t>/46</a:t>
            </a:r>
            <a:endParaRPr lang="en-US" dirty="0"/>
          </a:p>
        </p:txBody>
      </p:sp>
    </p:spTree>
    <p:extLst>
      <p:ext uri="{BB962C8B-B14F-4D97-AF65-F5344CB8AC3E}">
        <p14:creationId xmlns:p14="http://schemas.microsoft.com/office/powerpoint/2010/main" val="4291901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xmlns="" id="{39FC242B-7C79-479C-A7A2-3FECA5D46A9A}"/>
              </a:ext>
            </a:extLst>
          </p:cNvPr>
          <p:cNvGrpSpPr/>
          <p:nvPr/>
        </p:nvGrpSpPr>
        <p:grpSpPr>
          <a:xfrm>
            <a:off x="762000" y="698830"/>
            <a:ext cx="8336865" cy="3644570"/>
            <a:chOff x="762000" y="698830"/>
            <a:chExt cx="8336865" cy="3644570"/>
          </a:xfrm>
        </p:grpSpPr>
        <p:grpSp>
          <p:nvGrpSpPr>
            <p:cNvPr id="55" name="Group 54">
              <a:extLst>
                <a:ext uri="{FF2B5EF4-FFF2-40B4-BE49-F238E27FC236}">
                  <a16:creationId xmlns:a16="http://schemas.microsoft.com/office/drawing/2014/main" xmlns="" id="{97F4E845-4CEC-4CA0-8AEC-BA4B6A91F378}"/>
                </a:ext>
              </a:extLst>
            </p:cNvPr>
            <p:cNvGrpSpPr/>
            <p:nvPr/>
          </p:nvGrpSpPr>
          <p:grpSpPr>
            <a:xfrm>
              <a:off x="762000" y="698830"/>
              <a:ext cx="8336865" cy="3644570"/>
              <a:chOff x="762000" y="698830"/>
              <a:chExt cx="8336865" cy="3644570"/>
            </a:xfrm>
          </p:grpSpPr>
          <p:grpSp>
            <p:nvGrpSpPr>
              <p:cNvPr id="41" name="Group 40">
                <a:extLst>
                  <a:ext uri="{FF2B5EF4-FFF2-40B4-BE49-F238E27FC236}">
                    <a16:creationId xmlns:a16="http://schemas.microsoft.com/office/drawing/2014/main" xmlns="" id="{3B34EC2D-5C89-48BC-B920-7594BBEB181D}"/>
                  </a:ext>
                </a:extLst>
              </p:cNvPr>
              <p:cNvGrpSpPr/>
              <p:nvPr/>
            </p:nvGrpSpPr>
            <p:grpSpPr>
              <a:xfrm>
                <a:off x="762000" y="698830"/>
                <a:ext cx="8336865" cy="3644570"/>
                <a:chOff x="762000" y="698830"/>
                <a:chExt cx="8839200" cy="4267200"/>
              </a:xfrm>
            </p:grpSpPr>
            <p:pic>
              <p:nvPicPr>
                <p:cNvPr id="6" name="Picture 5">
                  <a:extLst>
                    <a:ext uri="{FF2B5EF4-FFF2-40B4-BE49-F238E27FC236}">
                      <a16:creationId xmlns:a16="http://schemas.microsoft.com/office/drawing/2014/main" xmlns="" id="{4F57D5B4-5DE4-4949-8ABD-9F62FF3C3C51}"/>
                    </a:ext>
                  </a:extLst>
                </p:cNvPr>
                <p:cNvPicPr>
                  <a:picLocks noChangeAspect="1"/>
                </p:cNvPicPr>
                <p:nvPr/>
              </p:nvPicPr>
              <p:blipFill rotWithShape="1">
                <a:blip r:embed="rId2"/>
                <a:srcRect l="16875" t="15556" r="13125" b="15555"/>
                <a:stretch/>
              </p:blipFill>
              <p:spPr>
                <a:xfrm>
                  <a:off x="762000" y="698830"/>
                  <a:ext cx="8839200" cy="4267200"/>
                </a:xfrm>
                <a:prstGeom prst="rect">
                  <a:avLst/>
                </a:prstGeom>
              </p:spPr>
            </p:pic>
            <p:sp>
              <p:nvSpPr>
                <p:cNvPr id="7" name="TextBox 6">
                  <a:extLst>
                    <a:ext uri="{FF2B5EF4-FFF2-40B4-BE49-F238E27FC236}">
                      <a16:creationId xmlns:a16="http://schemas.microsoft.com/office/drawing/2014/main" xmlns="" id="{4AAFA505-78DD-4269-9AD4-0E11B383DEE6}"/>
                    </a:ext>
                  </a:extLst>
                </p:cNvPr>
                <p:cNvSpPr txBox="1"/>
                <p:nvPr/>
              </p:nvSpPr>
              <p:spPr>
                <a:xfrm>
                  <a:off x="4953000" y="1752600"/>
                  <a:ext cx="956925" cy="396392"/>
                </a:xfrm>
                <a:prstGeom prst="rect">
                  <a:avLst/>
                </a:prstGeom>
                <a:noFill/>
              </p:spPr>
              <p:txBody>
                <a:bodyPr wrap="square" rtlCol="0">
                  <a:spAutoFit/>
                </a:bodyPr>
                <a:lstStyle/>
                <a:p>
                  <a:r>
                    <a:rPr lang="en-US" sz="1600" b="1" dirty="0">
                      <a:solidFill>
                        <a:srgbClr val="0070C0"/>
                      </a:solidFill>
                    </a:rPr>
                    <a:t>2    0    0</a:t>
                  </a:r>
                  <a:endParaRPr lang="en-US" b="1" dirty="0">
                    <a:solidFill>
                      <a:srgbClr val="0070C0"/>
                    </a:solidFill>
                  </a:endParaRPr>
                </a:p>
              </p:txBody>
            </p:sp>
            <p:sp>
              <p:nvSpPr>
                <p:cNvPr id="8" name="TextBox 7">
                  <a:extLst>
                    <a:ext uri="{FF2B5EF4-FFF2-40B4-BE49-F238E27FC236}">
                      <a16:creationId xmlns:a16="http://schemas.microsoft.com/office/drawing/2014/main" xmlns="" id="{2721EE67-514E-474B-88AB-3FEB373D14D5}"/>
                    </a:ext>
                  </a:extLst>
                </p:cNvPr>
                <p:cNvSpPr txBox="1"/>
                <p:nvPr/>
              </p:nvSpPr>
              <p:spPr>
                <a:xfrm>
                  <a:off x="1524000" y="1761423"/>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9" name="TextBox 8">
                  <a:extLst>
                    <a:ext uri="{FF2B5EF4-FFF2-40B4-BE49-F238E27FC236}">
                      <a16:creationId xmlns:a16="http://schemas.microsoft.com/office/drawing/2014/main" xmlns="" id="{87B3513E-82AA-403B-A541-0D9B59E0063E}"/>
                    </a:ext>
                  </a:extLst>
                </p:cNvPr>
                <p:cNvSpPr txBox="1"/>
                <p:nvPr/>
              </p:nvSpPr>
              <p:spPr>
                <a:xfrm>
                  <a:off x="4952999" y="2121932"/>
                  <a:ext cx="956925" cy="396392"/>
                </a:xfrm>
                <a:prstGeom prst="rect">
                  <a:avLst/>
                </a:prstGeom>
                <a:noFill/>
              </p:spPr>
              <p:txBody>
                <a:bodyPr wrap="square" rtlCol="0">
                  <a:spAutoFit/>
                </a:bodyPr>
                <a:lstStyle/>
                <a:p>
                  <a:r>
                    <a:rPr lang="en-US" sz="1600" b="1" dirty="0">
                      <a:solidFill>
                        <a:srgbClr val="0070C0"/>
                      </a:solidFill>
                    </a:rPr>
                    <a:t>1    5    0</a:t>
                  </a:r>
                </a:p>
              </p:txBody>
            </p:sp>
            <p:sp>
              <p:nvSpPr>
                <p:cNvPr id="10" name="TextBox 9">
                  <a:extLst>
                    <a:ext uri="{FF2B5EF4-FFF2-40B4-BE49-F238E27FC236}">
                      <a16:creationId xmlns:a16="http://schemas.microsoft.com/office/drawing/2014/main" xmlns="" id="{C2BE27E7-0738-49A7-BC30-4DE5B6454A8B}"/>
                    </a:ext>
                  </a:extLst>
                </p:cNvPr>
                <p:cNvSpPr txBox="1"/>
                <p:nvPr/>
              </p:nvSpPr>
              <p:spPr>
                <a:xfrm>
                  <a:off x="4952998" y="2491264"/>
                  <a:ext cx="956925" cy="396392"/>
                </a:xfrm>
                <a:prstGeom prst="rect">
                  <a:avLst/>
                </a:prstGeom>
                <a:noFill/>
              </p:spPr>
              <p:txBody>
                <a:bodyPr wrap="square" rtlCol="0">
                  <a:spAutoFit/>
                </a:bodyPr>
                <a:lstStyle/>
                <a:p>
                  <a:r>
                    <a:rPr lang="en-US" sz="1600" b="1" dirty="0">
                      <a:solidFill>
                        <a:srgbClr val="0070C0"/>
                      </a:solidFill>
                    </a:rPr>
                    <a:t>1    0    0</a:t>
                  </a:r>
                </a:p>
              </p:txBody>
            </p:sp>
            <p:sp>
              <p:nvSpPr>
                <p:cNvPr id="11" name="TextBox 10">
                  <a:extLst>
                    <a:ext uri="{FF2B5EF4-FFF2-40B4-BE49-F238E27FC236}">
                      <a16:creationId xmlns:a16="http://schemas.microsoft.com/office/drawing/2014/main" xmlns="" id="{546778E6-8970-46FE-A5C6-EBD2B7FE5A82}"/>
                    </a:ext>
                  </a:extLst>
                </p:cNvPr>
                <p:cNvSpPr txBox="1"/>
                <p:nvPr/>
              </p:nvSpPr>
              <p:spPr>
                <a:xfrm>
                  <a:off x="4950436" y="2819400"/>
                  <a:ext cx="956925" cy="396392"/>
                </a:xfrm>
                <a:prstGeom prst="rect">
                  <a:avLst/>
                </a:prstGeom>
                <a:noFill/>
              </p:spPr>
              <p:txBody>
                <a:bodyPr wrap="square" rtlCol="0">
                  <a:spAutoFit/>
                </a:bodyPr>
                <a:lstStyle/>
                <a:p>
                  <a:r>
                    <a:rPr lang="en-US" sz="1600" b="1" dirty="0">
                      <a:solidFill>
                        <a:srgbClr val="0070C0"/>
                      </a:solidFill>
                    </a:rPr>
                    <a:t>0    5    0</a:t>
                  </a:r>
                </a:p>
              </p:txBody>
            </p:sp>
            <p:sp>
              <p:nvSpPr>
                <p:cNvPr id="12" name="TextBox 11">
                  <a:extLst>
                    <a:ext uri="{FF2B5EF4-FFF2-40B4-BE49-F238E27FC236}">
                      <a16:creationId xmlns:a16="http://schemas.microsoft.com/office/drawing/2014/main" xmlns="" id="{EE2A991F-DED4-4D26-9A1D-D4C3BBE6859C}"/>
                    </a:ext>
                  </a:extLst>
                </p:cNvPr>
                <p:cNvSpPr txBox="1"/>
                <p:nvPr/>
              </p:nvSpPr>
              <p:spPr>
                <a:xfrm>
                  <a:off x="4938269" y="3168134"/>
                  <a:ext cx="956925" cy="432428"/>
                </a:xfrm>
                <a:prstGeom prst="rect">
                  <a:avLst/>
                </a:prstGeom>
                <a:noFill/>
              </p:spPr>
              <p:txBody>
                <a:bodyPr wrap="square" rtlCol="0">
                  <a:spAutoFit/>
                </a:bodyPr>
                <a:lstStyle/>
                <a:p>
                  <a:r>
                    <a:rPr lang="en-US" b="1" dirty="0">
                      <a:solidFill>
                        <a:srgbClr val="0070C0"/>
                      </a:solidFill>
                    </a:rPr>
                    <a:t> </a:t>
                  </a:r>
                  <a:r>
                    <a:rPr lang="en-US" sz="1600" b="1" dirty="0">
                      <a:solidFill>
                        <a:srgbClr val="0070C0"/>
                      </a:solidFill>
                    </a:rPr>
                    <a:t>0   6    0</a:t>
                  </a:r>
                  <a:endParaRPr lang="en-US" b="1" dirty="0">
                    <a:solidFill>
                      <a:srgbClr val="0070C0"/>
                    </a:solidFill>
                  </a:endParaRPr>
                </a:p>
              </p:txBody>
            </p:sp>
            <p:sp>
              <p:nvSpPr>
                <p:cNvPr id="13" name="TextBox 12">
                  <a:extLst>
                    <a:ext uri="{FF2B5EF4-FFF2-40B4-BE49-F238E27FC236}">
                      <a16:creationId xmlns:a16="http://schemas.microsoft.com/office/drawing/2014/main" xmlns="" id="{F717ABAC-C240-4C70-80ED-C224139344FF}"/>
                    </a:ext>
                  </a:extLst>
                </p:cNvPr>
                <p:cNvSpPr txBox="1"/>
                <p:nvPr/>
              </p:nvSpPr>
              <p:spPr>
                <a:xfrm>
                  <a:off x="2895600" y="1761423"/>
                  <a:ext cx="381000" cy="369332"/>
                </a:xfrm>
                <a:prstGeom prst="rect">
                  <a:avLst/>
                </a:prstGeom>
                <a:noFill/>
              </p:spPr>
              <p:txBody>
                <a:bodyPr wrap="square" rtlCol="0">
                  <a:spAutoFit/>
                </a:bodyPr>
                <a:lstStyle/>
                <a:p>
                  <a:r>
                    <a:rPr lang="en-US" b="1" dirty="0">
                      <a:solidFill>
                        <a:srgbClr val="0070C0"/>
                      </a:solidFill>
                    </a:rPr>
                    <a:t>1</a:t>
                  </a:r>
                </a:p>
              </p:txBody>
            </p:sp>
            <p:sp>
              <p:nvSpPr>
                <p:cNvPr id="14" name="TextBox 13">
                  <a:extLst>
                    <a:ext uri="{FF2B5EF4-FFF2-40B4-BE49-F238E27FC236}">
                      <a16:creationId xmlns:a16="http://schemas.microsoft.com/office/drawing/2014/main" xmlns="" id="{099119E5-2FA9-4E77-BE07-524057F64AE9}"/>
                    </a:ext>
                  </a:extLst>
                </p:cNvPr>
                <p:cNvSpPr txBox="1"/>
                <p:nvPr/>
              </p:nvSpPr>
              <p:spPr>
                <a:xfrm>
                  <a:off x="2895600" y="2121932"/>
                  <a:ext cx="381000" cy="369332"/>
                </a:xfrm>
                <a:prstGeom prst="rect">
                  <a:avLst/>
                </a:prstGeom>
                <a:noFill/>
              </p:spPr>
              <p:txBody>
                <a:bodyPr wrap="square" rtlCol="0">
                  <a:spAutoFit/>
                </a:bodyPr>
                <a:lstStyle/>
                <a:p>
                  <a:r>
                    <a:rPr lang="en-US" b="1" dirty="0">
                      <a:solidFill>
                        <a:srgbClr val="0070C0"/>
                      </a:solidFill>
                    </a:rPr>
                    <a:t>1</a:t>
                  </a:r>
                </a:p>
              </p:txBody>
            </p:sp>
            <p:sp>
              <p:nvSpPr>
                <p:cNvPr id="19" name="TextBox 18">
                  <a:extLst>
                    <a:ext uri="{FF2B5EF4-FFF2-40B4-BE49-F238E27FC236}">
                      <a16:creationId xmlns:a16="http://schemas.microsoft.com/office/drawing/2014/main" xmlns="" id="{E15E7480-A7FF-464D-9F81-4FFB565D712B}"/>
                    </a:ext>
                  </a:extLst>
                </p:cNvPr>
                <p:cNvSpPr txBox="1"/>
                <p:nvPr/>
              </p:nvSpPr>
              <p:spPr>
                <a:xfrm>
                  <a:off x="1523999" y="2147511"/>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0" name="TextBox 19">
                  <a:extLst>
                    <a:ext uri="{FF2B5EF4-FFF2-40B4-BE49-F238E27FC236}">
                      <a16:creationId xmlns:a16="http://schemas.microsoft.com/office/drawing/2014/main" xmlns="" id="{05469145-D0B1-4C7B-831F-0D9B42622B5E}"/>
                    </a:ext>
                  </a:extLst>
                </p:cNvPr>
                <p:cNvSpPr txBox="1"/>
                <p:nvPr/>
              </p:nvSpPr>
              <p:spPr>
                <a:xfrm>
                  <a:off x="1572534" y="2511045"/>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1" name="TextBox 20">
                  <a:extLst>
                    <a:ext uri="{FF2B5EF4-FFF2-40B4-BE49-F238E27FC236}">
                      <a16:creationId xmlns:a16="http://schemas.microsoft.com/office/drawing/2014/main" xmlns="" id="{E12A2F92-B258-45B5-8990-C5E09A39C752}"/>
                    </a:ext>
                  </a:extLst>
                </p:cNvPr>
                <p:cNvSpPr txBox="1"/>
                <p:nvPr/>
              </p:nvSpPr>
              <p:spPr>
                <a:xfrm>
                  <a:off x="1587129" y="2860424"/>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2" name="TextBox 21">
                  <a:extLst>
                    <a:ext uri="{FF2B5EF4-FFF2-40B4-BE49-F238E27FC236}">
                      <a16:creationId xmlns:a16="http://schemas.microsoft.com/office/drawing/2014/main" xmlns="" id="{BCAAF961-1A14-466F-BA64-662E80506F2B}"/>
                    </a:ext>
                  </a:extLst>
                </p:cNvPr>
                <p:cNvSpPr txBox="1"/>
                <p:nvPr/>
              </p:nvSpPr>
              <p:spPr>
                <a:xfrm>
                  <a:off x="1601724" y="3196647"/>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4" name="TextBox 23">
                  <a:extLst>
                    <a:ext uri="{FF2B5EF4-FFF2-40B4-BE49-F238E27FC236}">
                      <a16:creationId xmlns:a16="http://schemas.microsoft.com/office/drawing/2014/main" xmlns="" id="{1CDDDC93-FC31-42F1-8199-B069988ACF5D}"/>
                    </a:ext>
                  </a:extLst>
                </p:cNvPr>
                <p:cNvSpPr txBox="1"/>
                <p:nvPr/>
              </p:nvSpPr>
              <p:spPr>
                <a:xfrm>
                  <a:off x="3369636" y="1778178"/>
                  <a:ext cx="956925" cy="360357"/>
                </a:xfrm>
                <a:prstGeom prst="rect">
                  <a:avLst/>
                </a:prstGeom>
                <a:noFill/>
              </p:spPr>
              <p:txBody>
                <a:bodyPr wrap="square" rtlCol="0">
                  <a:spAutoFit/>
                </a:bodyPr>
                <a:lstStyle/>
                <a:p>
                  <a:r>
                    <a:rPr lang="ne-NP" sz="1400" b="1" dirty="0">
                      <a:solidFill>
                        <a:srgbClr val="0070C0"/>
                      </a:solidFill>
                    </a:rPr>
                    <a:t>बर्षे धान</a:t>
                  </a:r>
                  <a:endParaRPr lang="en-US" sz="1400" b="1" dirty="0">
                    <a:solidFill>
                      <a:srgbClr val="0070C0"/>
                    </a:solidFill>
                  </a:endParaRPr>
                </a:p>
              </p:txBody>
            </p:sp>
            <p:sp>
              <p:nvSpPr>
                <p:cNvPr id="25" name="TextBox 24">
                  <a:extLst>
                    <a:ext uri="{FF2B5EF4-FFF2-40B4-BE49-F238E27FC236}">
                      <a16:creationId xmlns:a16="http://schemas.microsoft.com/office/drawing/2014/main" xmlns="" id="{1402F684-6F40-42C7-B347-6F9957EB2638}"/>
                    </a:ext>
                  </a:extLst>
                </p:cNvPr>
                <p:cNvSpPr txBox="1"/>
                <p:nvPr/>
              </p:nvSpPr>
              <p:spPr>
                <a:xfrm>
                  <a:off x="3369636" y="2130755"/>
                  <a:ext cx="956925" cy="369332"/>
                </a:xfrm>
                <a:prstGeom prst="rect">
                  <a:avLst/>
                </a:prstGeom>
                <a:noFill/>
              </p:spPr>
              <p:txBody>
                <a:bodyPr wrap="square" rtlCol="0">
                  <a:spAutoFit/>
                </a:bodyPr>
                <a:lstStyle/>
                <a:p>
                  <a:r>
                    <a:rPr lang="ne-NP" b="1" dirty="0">
                      <a:solidFill>
                        <a:srgbClr val="0070C0"/>
                      </a:solidFill>
                    </a:rPr>
                    <a:t> तोरी</a:t>
                  </a:r>
                  <a:endParaRPr lang="en-US" b="1" dirty="0">
                    <a:solidFill>
                      <a:srgbClr val="0070C0"/>
                    </a:solidFill>
                  </a:endParaRPr>
                </a:p>
              </p:txBody>
            </p:sp>
            <p:sp>
              <p:nvSpPr>
                <p:cNvPr id="26" name="TextBox 25">
                  <a:extLst>
                    <a:ext uri="{FF2B5EF4-FFF2-40B4-BE49-F238E27FC236}">
                      <a16:creationId xmlns:a16="http://schemas.microsoft.com/office/drawing/2014/main" xmlns="" id="{63A5084F-C0F7-47A8-BBB8-83CC4A6ADB39}"/>
                    </a:ext>
                  </a:extLst>
                </p:cNvPr>
                <p:cNvSpPr txBox="1"/>
                <p:nvPr/>
              </p:nvSpPr>
              <p:spPr>
                <a:xfrm>
                  <a:off x="3369183" y="2515501"/>
                  <a:ext cx="956925" cy="369332"/>
                </a:xfrm>
                <a:prstGeom prst="rect">
                  <a:avLst/>
                </a:prstGeom>
                <a:noFill/>
              </p:spPr>
              <p:txBody>
                <a:bodyPr wrap="square" rtlCol="0">
                  <a:spAutoFit/>
                </a:bodyPr>
                <a:lstStyle/>
                <a:p>
                  <a:r>
                    <a:rPr lang="ne-NP" b="1" dirty="0">
                      <a:solidFill>
                        <a:srgbClr val="0070C0"/>
                      </a:solidFill>
                    </a:rPr>
                    <a:t> मास</a:t>
                  </a:r>
                  <a:endParaRPr lang="en-US" b="1" dirty="0">
                    <a:solidFill>
                      <a:srgbClr val="0070C0"/>
                    </a:solidFill>
                  </a:endParaRPr>
                </a:p>
              </p:txBody>
            </p:sp>
            <p:sp>
              <p:nvSpPr>
                <p:cNvPr id="27" name="TextBox 26">
                  <a:extLst>
                    <a:ext uri="{FF2B5EF4-FFF2-40B4-BE49-F238E27FC236}">
                      <a16:creationId xmlns:a16="http://schemas.microsoft.com/office/drawing/2014/main" xmlns="" id="{90D98BD0-C797-471B-9517-1568581A012D}"/>
                    </a:ext>
                  </a:extLst>
                </p:cNvPr>
                <p:cNvSpPr txBox="1"/>
                <p:nvPr/>
              </p:nvSpPr>
              <p:spPr>
                <a:xfrm>
                  <a:off x="3398373" y="2877648"/>
                  <a:ext cx="956925" cy="369332"/>
                </a:xfrm>
                <a:prstGeom prst="rect">
                  <a:avLst/>
                </a:prstGeom>
                <a:noFill/>
              </p:spPr>
              <p:txBody>
                <a:bodyPr wrap="square" rtlCol="0">
                  <a:spAutoFit/>
                </a:bodyPr>
                <a:lstStyle/>
                <a:p>
                  <a:r>
                    <a:rPr lang="ne-NP" b="1" dirty="0">
                      <a:solidFill>
                        <a:srgbClr val="0070C0"/>
                      </a:solidFill>
                    </a:rPr>
                    <a:t> रायो</a:t>
                  </a:r>
                  <a:endParaRPr lang="en-US" b="1" dirty="0">
                    <a:solidFill>
                      <a:srgbClr val="0070C0"/>
                    </a:solidFill>
                  </a:endParaRPr>
                </a:p>
              </p:txBody>
            </p:sp>
            <p:sp>
              <p:nvSpPr>
                <p:cNvPr id="28" name="TextBox 27">
                  <a:extLst>
                    <a:ext uri="{FF2B5EF4-FFF2-40B4-BE49-F238E27FC236}">
                      <a16:creationId xmlns:a16="http://schemas.microsoft.com/office/drawing/2014/main" xmlns="" id="{3252A2BF-F01B-4256-A80C-9BDAE583586D}"/>
                    </a:ext>
                  </a:extLst>
                </p:cNvPr>
                <p:cNvSpPr txBox="1"/>
                <p:nvPr/>
              </p:nvSpPr>
              <p:spPr>
                <a:xfrm>
                  <a:off x="3398373" y="3210661"/>
                  <a:ext cx="956925" cy="369332"/>
                </a:xfrm>
                <a:prstGeom prst="rect">
                  <a:avLst/>
                </a:prstGeom>
                <a:noFill/>
              </p:spPr>
              <p:txBody>
                <a:bodyPr wrap="square" rtlCol="0">
                  <a:spAutoFit/>
                </a:bodyPr>
                <a:lstStyle/>
                <a:p>
                  <a:r>
                    <a:rPr lang="ne-NP" b="1" dirty="0">
                      <a:solidFill>
                        <a:srgbClr val="0070C0"/>
                      </a:solidFill>
                    </a:rPr>
                    <a:t> मुला</a:t>
                  </a:r>
                  <a:endParaRPr lang="en-US" b="1" dirty="0">
                    <a:solidFill>
                      <a:srgbClr val="0070C0"/>
                    </a:solidFill>
                  </a:endParaRPr>
                </a:p>
              </p:txBody>
            </p:sp>
            <p:sp>
              <p:nvSpPr>
                <p:cNvPr id="29" name="TextBox 28">
                  <a:extLst>
                    <a:ext uri="{FF2B5EF4-FFF2-40B4-BE49-F238E27FC236}">
                      <a16:creationId xmlns:a16="http://schemas.microsoft.com/office/drawing/2014/main" xmlns="" id="{34EF8A4F-610C-48DE-9080-FCFBEBAFCCC3}"/>
                    </a:ext>
                  </a:extLst>
                </p:cNvPr>
                <p:cNvSpPr txBox="1"/>
                <p:nvPr/>
              </p:nvSpPr>
              <p:spPr>
                <a:xfrm>
                  <a:off x="4213920" y="1784022"/>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a:t>
                  </a:r>
                </a:p>
              </p:txBody>
            </p:sp>
            <p:sp>
              <p:nvSpPr>
                <p:cNvPr id="30" name="TextBox 29">
                  <a:extLst>
                    <a:ext uri="{FF2B5EF4-FFF2-40B4-BE49-F238E27FC236}">
                      <a16:creationId xmlns:a16="http://schemas.microsoft.com/office/drawing/2014/main" xmlns="" id="{CF30392C-3314-4958-998F-FE5D17C6C6DF}"/>
                    </a:ext>
                  </a:extLst>
                </p:cNvPr>
                <p:cNvSpPr txBox="1"/>
                <p:nvPr/>
              </p:nvSpPr>
              <p:spPr>
                <a:xfrm>
                  <a:off x="4200864" y="2113206"/>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30</a:t>
                  </a:r>
                </a:p>
              </p:txBody>
            </p:sp>
            <p:sp>
              <p:nvSpPr>
                <p:cNvPr id="31" name="TextBox 30">
                  <a:extLst>
                    <a:ext uri="{FF2B5EF4-FFF2-40B4-BE49-F238E27FC236}">
                      <a16:creationId xmlns:a16="http://schemas.microsoft.com/office/drawing/2014/main" xmlns="" id="{544BA1E9-EE04-4441-95A3-C07B10152938}"/>
                    </a:ext>
                  </a:extLst>
                </p:cNvPr>
                <p:cNvSpPr txBox="1"/>
                <p:nvPr/>
              </p:nvSpPr>
              <p:spPr>
                <a:xfrm>
                  <a:off x="4173983" y="2489788"/>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13</a:t>
                  </a:r>
                </a:p>
              </p:txBody>
            </p:sp>
            <p:sp>
              <p:nvSpPr>
                <p:cNvPr id="32" name="TextBox 31">
                  <a:extLst>
                    <a:ext uri="{FF2B5EF4-FFF2-40B4-BE49-F238E27FC236}">
                      <a16:creationId xmlns:a16="http://schemas.microsoft.com/office/drawing/2014/main" xmlns="" id="{A10ADE96-F189-4669-997F-6ED99BF05591}"/>
                    </a:ext>
                  </a:extLst>
                </p:cNvPr>
                <p:cNvSpPr txBox="1"/>
                <p:nvPr/>
              </p:nvSpPr>
              <p:spPr>
                <a:xfrm>
                  <a:off x="4149995" y="280851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63</a:t>
                  </a:r>
                </a:p>
              </p:txBody>
            </p:sp>
            <p:sp>
              <p:nvSpPr>
                <p:cNvPr id="33" name="TextBox 32">
                  <a:extLst>
                    <a:ext uri="{FF2B5EF4-FFF2-40B4-BE49-F238E27FC236}">
                      <a16:creationId xmlns:a16="http://schemas.microsoft.com/office/drawing/2014/main" xmlns="" id="{A04F1B37-7048-4FA9-89F6-FA1DFEA8D2AE}"/>
                    </a:ext>
                  </a:extLst>
                </p:cNvPr>
                <p:cNvSpPr txBox="1"/>
                <p:nvPr/>
              </p:nvSpPr>
              <p:spPr>
                <a:xfrm>
                  <a:off x="4153119" y="3191961"/>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64</a:t>
                  </a:r>
                </a:p>
              </p:txBody>
            </p:sp>
            <p:sp>
              <p:nvSpPr>
                <p:cNvPr id="34" name="TextBox 33">
                  <a:extLst>
                    <a:ext uri="{FF2B5EF4-FFF2-40B4-BE49-F238E27FC236}">
                      <a16:creationId xmlns:a16="http://schemas.microsoft.com/office/drawing/2014/main" xmlns="" id="{C8900E10-F269-4FEA-9207-A5EF1B2C6360}"/>
                    </a:ext>
                  </a:extLst>
                </p:cNvPr>
                <p:cNvSpPr txBox="1"/>
                <p:nvPr/>
              </p:nvSpPr>
              <p:spPr>
                <a:xfrm>
                  <a:off x="1606286" y="3556770"/>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35" name="TextBox 34">
                  <a:extLst>
                    <a:ext uri="{FF2B5EF4-FFF2-40B4-BE49-F238E27FC236}">
                      <a16:creationId xmlns:a16="http://schemas.microsoft.com/office/drawing/2014/main" xmlns="" id="{A0A27FD9-ABC0-4F97-92A4-9A8F545AC37E}"/>
                    </a:ext>
                  </a:extLst>
                </p:cNvPr>
                <p:cNvSpPr txBox="1"/>
                <p:nvPr/>
              </p:nvSpPr>
              <p:spPr>
                <a:xfrm>
                  <a:off x="2894450" y="3511215"/>
                  <a:ext cx="299679" cy="380777"/>
                </a:xfrm>
                <a:prstGeom prst="rect">
                  <a:avLst/>
                </a:prstGeom>
                <a:noFill/>
              </p:spPr>
              <p:txBody>
                <a:bodyPr wrap="square" rtlCol="0">
                  <a:spAutoFit/>
                </a:bodyPr>
                <a:lstStyle/>
                <a:p>
                  <a:r>
                    <a:rPr lang="en-US" b="1" dirty="0">
                      <a:solidFill>
                        <a:srgbClr val="0070C0"/>
                      </a:solidFill>
                    </a:rPr>
                    <a:t>1</a:t>
                  </a:r>
                </a:p>
              </p:txBody>
            </p:sp>
            <p:sp>
              <p:nvSpPr>
                <p:cNvPr id="36" name="TextBox 35">
                  <a:extLst>
                    <a:ext uri="{FF2B5EF4-FFF2-40B4-BE49-F238E27FC236}">
                      <a16:creationId xmlns:a16="http://schemas.microsoft.com/office/drawing/2014/main" xmlns="" id="{D0ECABC1-80F1-4230-8320-06578795CDC3}"/>
                    </a:ext>
                  </a:extLst>
                </p:cNvPr>
                <p:cNvSpPr txBox="1"/>
                <p:nvPr/>
              </p:nvSpPr>
              <p:spPr>
                <a:xfrm>
                  <a:off x="3404909" y="3541130"/>
                  <a:ext cx="956925" cy="369332"/>
                </a:xfrm>
                <a:prstGeom prst="rect">
                  <a:avLst/>
                </a:prstGeom>
                <a:noFill/>
              </p:spPr>
              <p:txBody>
                <a:bodyPr wrap="square" rtlCol="0">
                  <a:spAutoFit/>
                </a:bodyPr>
                <a:lstStyle/>
                <a:p>
                  <a:r>
                    <a:rPr lang="ne-NP" b="1" dirty="0">
                      <a:solidFill>
                        <a:srgbClr val="0070C0"/>
                      </a:solidFill>
                    </a:rPr>
                    <a:t> मुसुरो</a:t>
                  </a:r>
                  <a:endParaRPr lang="en-US" b="1" dirty="0">
                    <a:solidFill>
                      <a:srgbClr val="0070C0"/>
                    </a:solidFill>
                  </a:endParaRPr>
                </a:p>
              </p:txBody>
            </p:sp>
            <p:sp>
              <p:nvSpPr>
                <p:cNvPr id="37" name="TextBox 36">
                  <a:extLst>
                    <a:ext uri="{FF2B5EF4-FFF2-40B4-BE49-F238E27FC236}">
                      <a16:creationId xmlns:a16="http://schemas.microsoft.com/office/drawing/2014/main" xmlns="" id="{E995D9D6-8EF7-404E-B78D-BB47F8D9A652}"/>
                    </a:ext>
                  </a:extLst>
                </p:cNvPr>
                <p:cNvSpPr txBox="1"/>
                <p:nvPr/>
              </p:nvSpPr>
              <p:spPr>
                <a:xfrm>
                  <a:off x="4165474" y="355087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16</a:t>
                  </a:r>
                </a:p>
              </p:txBody>
            </p:sp>
            <p:sp>
              <p:nvSpPr>
                <p:cNvPr id="38" name="TextBox 37">
                  <a:extLst>
                    <a:ext uri="{FF2B5EF4-FFF2-40B4-BE49-F238E27FC236}">
                      <a16:creationId xmlns:a16="http://schemas.microsoft.com/office/drawing/2014/main" xmlns="" id="{F35541DA-5245-4BD3-B52C-1FB2FEAF5566}"/>
                    </a:ext>
                  </a:extLst>
                </p:cNvPr>
                <p:cNvSpPr txBox="1"/>
                <p:nvPr/>
              </p:nvSpPr>
              <p:spPr>
                <a:xfrm>
                  <a:off x="4944805" y="3549224"/>
                  <a:ext cx="956925" cy="396392"/>
                </a:xfrm>
                <a:prstGeom prst="rect">
                  <a:avLst/>
                </a:prstGeom>
                <a:noFill/>
              </p:spPr>
              <p:txBody>
                <a:bodyPr wrap="square" rtlCol="0">
                  <a:spAutoFit/>
                </a:bodyPr>
                <a:lstStyle/>
                <a:p>
                  <a:r>
                    <a:rPr lang="en-US" sz="1600" b="1" dirty="0">
                      <a:solidFill>
                        <a:srgbClr val="0070C0"/>
                      </a:solidFill>
                    </a:rPr>
                    <a:t>1    0    0</a:t>
                  </a:r>
                </a:p>
              </p:txBody>
            </p:sp>
          </p:grpSp>
          <p:sp>
            <p:nvSpPr>
              <p:cNvPr id="16" name="TextBox 15">
                <a:extLst>
                  <a:ext uri="{FF2B5EF4-FFF2-40B4-BE49-F238E27FC236}">
                    <a16:creationId xmlns:a16="http://schemas.microsoft.com/office/drawing/2014/main" xmlns="" id="{8447C288-D1E0-41A7-919B-9DC923BF0DC1}"/>
                  </a:ext>
                </a:extLst>
              </p:cNvPr>
              <p:cNvSpPr txBox="1"/>
              <p:nvPr/>
            </p:nvSpPr>
            <p:spPr>
              <a:xfrm>
                <a:off x="2769351" y="2801242"/>
                <a:ext cx="381000" cy="369332"/>
              </a:xfrm>
              <a:prstGeom prst="rect">
                <a:avLst/>
              </a:prstGeom>
              <a:noFill/>
            </p:spPr>
            <p:txBody>
              <a:bodyPr wrap="square" rtlCol="0">
                <a:spAutoFit/>
              </a:bodyPr>
              <a:lstStyle/>
              <a:p>
                <a:r>
                  <a:rPr lang="en-US" b="1" dirty="0">
                    <a:solidFill>
                      <a:srgbClr val="0070C0"/>
                    </a:solidFill>
                  </a:rPr>
                  <a:t>1</a:t>
                </a:r>
              </a:p>
            </p:txBody>
          </p:sp>
          <p:sp>
            <p:nvSpPr>
              <p:cNvPr id="17" name="TextBox 16">
                <a:extLst>
                  <a:ext uri="{FF2B5EF4-FFF2-40B4-BE49-F238E27FC236}">
                    <a16:creationId xmlns:a16="http://schemas.microsoft.com/office/drawing/2014/main" xmlns="" id="{506E6B6B-D1AF-4D53-85A4-B6C2FED2B894}"/>
                  </a:ext>
                </a:extLst>
              </p:cNvPr>
              <p:cNvSpPr txBox="1"/>
              <p:nvPr/>
            </p:nvSpPr>
            <p:spPr>
              <a:xfrm>
                <a:off x="2764746" y="2576587"/>
                <a:ext cx="299679" cy="380777"/>
              </a:xfrm>
              <a:prstGeom prst="rect">
                <a:avLst/>
              </a:prstGeom>
              <a:noFill/>
            </p:spPr>
            <p:txBody>
              <a:bodyPr wrap="square" rtlCol="0">
                <a:spAutoFit/>
              </a:bodyPr>
              <a:lstStyle/>
              <a:p>
                <a:r>
                  <a:rPr lang="en-US" b="1" dirty="0">
                    <a:solidFill>
                      <a:srgbClr val="0070C0"/>
                    </a:solidFill>
                  </a:rPr>
                  <a:t>1</a:t>
                </a:r>
              </a:p>
            </p:txBody>
          </p:sp>
        </p:grpSp>
        <p:sp>
          <p:nvSpPr>
            <p:cNvPr id="15" name="TextBox 14">
              <a:extLst>
                <a:ext uri="{FF2B5EF4-FFF2-40B4-BE49-F238E27FC236}">
                  <a16:creationId xmlns:a16="http://schemas.microsoft.com/office/drawing/2014/main" xmlns="" id="{1933C7F2-5051-469C-A72D-E3F94E82419F}"/>
                </a:ext>
              </a:extLst>
            </p:cNvPr>
            <p:cNvSpPr txBox="1"/>
            <p:nvPr/>
          </p:nvSpPr>
          <p:spPr>
            <a:xfrm>
              <a:off x="2777769" y="2233345"/>
              <a:ext cx="381000" cy="369332"/>
            </a:xfrm>
            <a:prstGeom prst="rect">
              <a:avLst/>
            </a:prstGeom>
            <a:noFill/>
          </p:spPr>
          <p:txBody>
            <a:bodyPr wrap="square" rtlCol="0">
              <a:spAutoFit/>
            </a:bodyPr>
            <a:lstStyle/>
            <a:p>
              <a:r>
                <a:rPr lang="en-US" b="1" dirty="0">
                  <a:solidFill>
                    <a:srgbClr val="0070C0"/>
                  </a:solidFill>
                </a:rPr>
                <a:t>1</a:t>
              </a:r>
            </a:p>
          </p:txBody>
        </p:sp>
      </p:grpSp>
      <p:sp>
        <p:nvSpPr>
          <p:cNvPr id="43" name="Callout: Quad Arrow 42">
            <a:extLst>
              <a:ext uri="{FF2B5EF4-FFF2-40B4-BE49-F238E27FC236}">
                <a16:creationId xmlns:a16="http://schemas.microsoft.com/office/drawing/2014/main" xmlns="" id="{9E80143A-94FB-4719-8520-1F49E8F72624}"/>
              </a:ext>
            </a:extLst>
          </p:cNvPr>
          <p:cNvSpPr/>
          <p:nvPr/>
        </p:nvSpPr>
        <p:spPr>
          <a:xfrm>
            <a:off x="5693567" y="16361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llout: Quad Arrow 43">
            <a:extLst>
              <a:ext uri="{FF2B5EF4-FFF2-40B4-BE49-F238E27FC236}">
                <a16:creationId xmlns:a16="http://schemas.microsoft.com/office/drawing/2014/main" xmlns="" id="{578FF1AD-0405-4DA9-87E6-0060F26646DD}"/>
              </a:ext>
            </a:extLst>
          </p:cNvPr>
          <p:cNvSpPr/>
          <p:nvPr/>
        </p:nvSpPr>
        <p:spPr>
          <a:xfrm>
            <a:off x="5691149" y="2280497"/>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Quad Arrow 44">
            <a:extLst>
              <a:ext uri="{FF2B5EF4-FFF2-40B4-BE49-F238E27FC236}">
                <a16:creationId xmlns:a16="http://schemas.microsoft.com/office/drawing/2014/main" xmlns="" id="{18A5D5CD-0DC8-40B5-97A3-294BCA805FBB}"/>
              </a:ext>
            </a:extLst>
          </p:cNvPr>
          <p:cNvSpPr/>
          <p:nvPr/>
        </p:nvSpPr>
        <p:spPr>
          <a:xfrm>
            <a:off x="5691149" y="194929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Quad Arrow 45">
            <a:extLst>
              <a:ext uri="{FF2B5EF4-FFF2-40B4-BE49-F238E27FC236}">
                <a16:creationId xmlns:a16="http://schemas.microsoft.com/office/drawing/2014/main" xmlns="" id="{9002BBAE-7C8F-4E6E-87B9-91AC06D36E74}"/>
              </a:ext>
            </a:extLst>
          </p:cNvPr>
          <p:cNvSpPr/>
          <p:nvPr/>
        </p:nvSpPr>
        <p:spPr>
          <a:xfrm>
            <a:off x="5691149" y="259273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llout: Quad Arrow 46">
            <a:extLst>
              <a:ext uri="{FF2B5EF4-FFF2-40B4-BE49-F238E27FC236}">
                <a16:creationId xmlns:a16="http://schemas.microsoft.com/office/drawing/2014/main" xmlns="" id="{AB1DDA0F-DE8E-451A-B342-35DE1B53F80A}"/>
              </a:ext>
            </a:extLst>
          </p:cNvPr>
          <p:cNvSpPr/>
          <p:nvPr/>
        </p:nvSpPr>
        <p:spPr>
          <a:xfrm>
            <a:off x="5691149" y="292164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llout: Quad Arrow 47">
            <a:extLst>
              <a:ext uri="{FF2B5EF4-FFF2-40B4-BE49-F238E27FC236}">
                <a16:creationId xmlns:a16="http://schemas.microsoft.com/office/drawing/2014/main" xmlns="" id="{67B96F35-67C2-4AAC-9D42-2A7907EB5C8E}"/>
              </a:ext>
            </a:extLst>
          </p:cNvPr>
          <p:cNvSpPr/>
          <p:nvPr/>
        </p:nvSpPr>
        <p:spPr>
          <a:xfrm>
            <a:off x="5693567" y="321607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llout: Quad Arrow 48">
            <a:extLst>
              <a:ext uri="{FF2B5EF4-FFF2-40B4-BE49-F238E27FC236}">
                <a16:creationId xmlns:a16="http://schemas.microsoft.com/office/drawing/2014/main" xmlns="" id="{0AA41275-E042-4D41-BDA6-0C015096209A}"/>
              </a:ext>
            </a:extLst>
          </p:cNvPr>
          <p:cNvSpPr/>
          <p:nvPr/>
        </p:nvSpPr>
        <p:spPr>
          <a:xfrm>
            <a:off x="9534405" y="3500727"/>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allout: Quad Arrow 49">
            <a:extLst>
              <a:ext uri="{FF2B5EF4-FFF2-40B4-BE49-F238E27FC236}">
                <a16:creationId xmlns:a16="http://schemas.microsoft.com/office/drawing/2014/main" xmlns="" id="{E7006702-BE2C-452E-ACBC-5B8D95771015}"/>
              </a:ext>
            </a:extLst>
          </p:cNvPr>
          <p:cNvSpPr/>
          <p:nvPr/>
        </p:nvSpPr>
        <p:spPr>
          <a:xfrm>
            <a:off x="9563922" y="29706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3CB1A1B4-0A69-48E7-8B94-A1770FB6DD76}"/>
              </a:ext>
            </a:extLst>
          </p:cNvPr>
          <p:cNvGrpSpPr/>
          <p:nvPr/>
        </p:nvGrpSpPr>
        <p:grpSpPr>
          <a:xfrm>
            <a:off x="685800" y="3784114"/>
            <a:ext cx="8336865" cy="2972274"/>
            <a:chOff x="685800" y="3784114"/>
            <a:chExt cx="8336865" cy="2972274"/>
          </a:xfrm>
        </p:grpSpPr>
        <p:pic>
          <p:nvPicPr>
            <p:cNvPr id="40" name="Picture 39">
              <a:extLst>
                <a:ext uri="{FF2B5EF4-FFF2-40B4-BE49-F238E27FC236}">
                  <a16:creationId xmlns:a16="http://schemas.microsoft.com/office/drawing/2014/main" xmlns="" id="{6627B534-E4FC-4389-8DEE-77DA35DF3DF7}"/>
                </a:ext>
              </a:extLst>
            </p:cNvPr>
            <p:cNvPicPr>
              <a:picLocks noChangeAspect="1"/>
            </p:cNvPicPr>
            <p:nvPr/>
          </p:nvPicPr>
          <p:blipFill rotWithShape="1">
            <a:blip r:embed="rId3"/>
            <a:srcRect l="16250" t="28889" r="11876" b="25555"/>
            <a:stretch/>
          </p:blipFill>
          <p:spPr>
            <a:xfrm>
              <a:off x="685800" y="3784114"/>
              <a:ext cx="8336865" cy="2972274"/>
            </a:xfrm>
            <a:prstGeom prst="rect">
              <a:avLst/>
            </a:prstGeom>
          </p:spPr>
        </p:pic>
        <p:sp>
          <p:nvSpPr>
            <p:cNvPr id="42" name="TextBox 41">
              <a:extLst>
                <a:ext uri="{FF2B5EF4-FFF2-40B4-BE49-F238E27FC236}">
                  <a16:creationId xmlns:a16="http://schemas.microsoft.com/office/drawing/2014/main" xmlns="" id="{D6CA7489-E1D8-4937-B482-FC361F5A9A6A}"/>
                </a:ext>
              </a:extLst>
            </p:cNvPr>
            <p:cNvSpPr txBox="1"/>
            <p:nvPr/>
          </p:nvSpPr>
          <p:spPr>
            <a:xfrm>
              <a:off x="1526470" y="5894362"/>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sp>
          <p:nvSpPr>
            <p:cNvPr id="51" name="TextBox 50">
              <a:extLst>
                <a:ext uri="{FF2B5EF4-FFF2-40B4-BE49-F238E27FC236}">
                  <a16:creationId xmlns:a16="http://schemas.microsoft.com/office/drawing/2014/main" xmlns="" id="{CCAB2E22-9B4D-4995-B6BB-C291B29CDEAA}"/>
                </a:ext>
              </a:extLst>
            </p:cNvPr>
            <p:cNvSpPr txBox="1"/>
            <p:nvPr/>
          </p:nvSpPr>
          <p:spPr>
            <a:xfrm>
              <a:off x="4533063" y="5932796"/>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grpSp>
      <p:sp>
        <p:nvSpPr>
          <p:cNvPr id="52" name="Rectangle 51">
            <a:extLst>
              <a:ext uri="{FF2B5EF4-FFF2-40B4-BE49-F238E27FC236}">
                <a16:creationId xmlns:a16="http://schemas.microsoft.com/office/drawing/2014/main" xmlns="" id="{4C9F0E6E-1B99-46D1-BCC1-BD607EEE36B5}"/>
              </a:ext>
            </a:extLst>
          </p:cNvPr>
          <p:cNvSpPr/>
          <p:nvPr/>
        </p:nvSpPr>
        <p:spPr>
          <a:xfrm>
            <a:off x="9763005" y="2945575"/>
            <a:ext cx="2147194" cy="338554"/>
          </a:xfrm>
          <a:prstGeom prst="rect">
            <a:avLst/>
          </a:prstGeom>
          <a:noFill/>
        </p:spPr>
        <p:txBody>
          <a:bodyPr wrap="square" lIns="91440" tIns="45720" rIns="91440" bIns="45720">
            <a:spAutoFit/>
          </a:bodyPr>
          <a:lstStyle/>
          <a:p>
            <a:pPr algn="ctr"/>
            <a:r>
              <a:rPr lang="ne-NP" sz="1600" b="0" cap="none" spc="0" dirty="0">
                <a:ln w="0"/>
                <a:solidFill>
                  <a:schemeClr val="tx1"/>
                </a:solidFill>
                <a:effectLst>
                  <a:outerShdw blurRad="38100" dist="19050" dir="2700000" algn="tl" rotWithShape="0">
                    <a:schemeClr val="dk1">
                      <a:alpha val="40000"/>
                    </a:schemeClr>
                  </a:outerShdw>
                </a:effectLst>
              </a:rPr>
              <a:t>एक प्रकारको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53" name="Rectangle 52">
            <a:extLst>
              <a:ext uri="{FF2B5EF4-FFF2-40B4-BE49-F238E27FC236}">
                <a16:creationId xmlns:a16="http://schemas.microsoft.com/office/drawing/2014/main" xmlns="" id="{21E602E2-2719-4947-ABAA-4ACE6F42FDFA}"/>
              </a:ext>
            </a:extLst>
          </p:cNvPr>
          <p:cNvSpPr/>
          <p:nvPr/>
        </p:nvSpPr>
        <p:spPr>
          <a:xfrm>
            <a:off x="9833907" y="3471875"/>
            <a:ext cx="2147194" cy="338554"/>
          </a:xfrm>
          <a:prstGeom prst="rect">
            <a:avLst/>
          </a:prstGeom>
          <a:noFill/>
        </p:spPr>
        <p:txBody>
          <a:bodyPr wrap="square" lIns="91440" tIns="45720" rIns="91440" bIns="45720">
            <a:spAutoFit/>
          </a:bodyPr>
          <a:lstStyle/>
          <a:p>
            <a:r>
              <a:rPr lang="ne-NP" sz="1600" b="0" cap="none" spc="0" dirty="0">
                <a:ln w="0"/>
                <a:solidFill>
                  <a:schemeClr val="tx1"/>
                </a:solidFill>
                <a:effectLst>
                  <a:outerShdw blurRad="38100" dist="19050" dir="2700000" algn="tl" rotWithShape="0">
                    <a:schemeClr val="dk1">
                      <a:alpha val="40000"/>
                    </a:schemeClr>
                  </a:outerShdw>
                </a:effectLst>
              </a:rPr>
              <a:t>मिश्रित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57" name="TextBox 56">
            <a:extLst>
              <a:ext uri="{FF2B5EF4-FFF2-40B4-BE49-F238E27FC236}">
                <a16:creationId xmlns:a16="http://schemas.microsoft.com/office/drawing/2014/main" xmlns="" id="{CF4E0727-FB82-4E6C-9505-C151FC9504C9}"/>
              </a:ext>
            </a:extLst>
          </p:cNvPr>
          <p:cNvSpPr txBox="1"/>
          <p:nvPr/>
        </p:nvSpPr>
        <p:spPr>
          <a:xfrm>
            <a:off x="7422231" y="5932796"/>
            <a:ext cx="1447800" cy="369332"/>
          </a:xfrm>
          <a:prstGeom prst="rect">
            <a:avLst/>
          </a:prstGeom>
          <a:noFill/>
        </p:spPr>
        <p:txBody>
          <a:bodyPr wrap="square" rtlCol="0">
            <a:spAutoFit/>
          </a:bodyPr>
          <a:lstStyle/>
          <a:p>
            <a:r>
              <a:rPr lang="en-US" b="1" dirty="0">
                <a:solidFill>
                  <a:srgbClr val="0070C0"/>
                </a:solidFill>
              </a:rPr>
              <a:t>0  </a:t>
            </a:r>
            <a:r>
              <a:rPr lang="ne-NP" b="1" dirty="0">
                <a:solidFill>
                  <a:srgbClr val="0070C0"/>
                </a:solidFill>
              </a:rPr>
              <a:t> </a:t>
            </a:r>
            <a:r>
              <a:rPr lang="en-US" b="1" dirty="0">
                <a:solidFill>
                  <a:srgbClr val="0070C0"/>
                </a:solidFill>
              </a:rPr>
              <a:t> </a:t>
            </a:r>
            <a:r>
              <a:rPr lang="ne-NP" b="1" dirty="0">
                <a:solidFill>
                  <a:srgbClr val="0070C0"/>
                </a:solidFill>
              </a:rPr>
              <a:t> </a:t>
            </a:r>
            <a:r>
              <a:rPr lang="en-US" b="1" dirty="0">
                <a:solidFill>
                  <a:srgbClr val="0070C0"/>
                </a:solidFill>
              </a:rPr>
              <a:t> 0 </a:t>
            </a:r>
            <a:r>
              <a:rPr lang="ne-NP" b="1" dirty="0">
                <a:solidFill>
                  <a:srgbClr val="0070C0"/>
                </a:solidFill>
              </a:rPr>
              <a:t>  </a:t>
            </a:r>
            <a:r>
              <a:rPr lang="en-US" b="1" dirty="0">
                <a:solidFill>
                  <a:srgbClr val="0070C0"/>
                </a:solidFill>
              </a:rPr>
              <a:t>  0</a:t>
            </a:r>
            <a:endParaRPr lang="en-US" sz="2000" b="1" dirty="0">
              <a:solidFill>
                <a:srgbClr val="0070C0"/>
              </a:solidFill>
            </a:endParaRPr>
          </a:p>
        </p:txBody>
      </p:sp>
      <p:pic>
        <p:nvPicPr>
          <p:cNvPr id="5122" name="Picture 2" descr="Be careful sign stock photo. Image of look, plate, careful - 78345638">
            <a:extLst>
              <a:ext uri="{FF2B5EF4-FFF2-40B4-BE49-F238E27FC236}">
                <a16:creationId xmlns:a16="http://schemas.microsoft.com/office/drawing/2014/main" xmlns="" id="{52E22F60-001D-449D-9FB0-187CF8C26F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27"/>
          <a:stretch/>
        </p:blipFill>
        <p:spPr bwMode="auto">
          <a:xfrm>
            <a:off x="9591726" y="4317146"/>
            <a:ext cx="1949747"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72B03D6C-7C15-4A60-A887-2C6E24B34277}"/>
              </a:ext>
            </a:extLst>
          </p:cNvPr>
          <p:cNvSpPr>
            <a:spLocks noGrp="1"/>
          </p:cNvSpPr>
          <p:nvPr>
            <p:ph type="sldNum" sz="quarter" idx="12"/>
          </p:nvPr>
        </p:nvSpPr>
        <p:spPr/>
        <p:txBody>
          <a:bodyPr/>
          <a:lstStyle/>
          <a:p>
            <a:fld id="{B6F15528-21DE-4FAA-801E-634DDDAF4B2B}" type="slidenum">
              <a:rPr lang="en-US" smtClean="0"/>
              <a:pPr/>
              <a:t>22</a:t>
            </a:fld>
            <a:r>
              <a:rPr lang="en-US"/>
              <a:t>/46</a:t>
            </a:r>
            <a:endParaRPr lang="en-US" dirty="0"/>
          </a:p>
        </p:txBody>
      </p:sp>
    </p:spTree>
    <p:extLst>
      <p:ext uri="{BB962C8B-B14F-4D97-AF65-F5344CB8AC3E}">
        <p14:creationId xmlns:p14="http://schemas.microsoft.com/office/powerpoint/2010/main" val="778616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xmlns="" id="{39FC242B-7C79-479C-A7A2-3FECA5D46A9A}"/>
              </a:ext>
            </a:extLst>
          </p:cNvPr>
          <p:cNvGrpSpPr/>
          <p:nvPr/>
        </p:nvGrpSpPr>
        <p:grpSpPr>
          <a:xfrm>
            <a:off x="762000" y="698830"/>
            <a:ext cx="8336865" cy="3644570"/>
            <a:chOff x="762000" y="698830"/>
            <a:chExt cx="8336865" cy="3644570"/>
          </a:xfrm>
        </p:grpSpPr>
        <p:grpSp>
          <p:nvGrpSpPr>
            <p:cNvPr id="55" name="Group 54">
              <a:extLst>
                <a:ext uri="{FF2B5EF4-FFF2-40B4-BE49-F238E27FC236}">
                  <a16:creationId xmlns:a16="http://schemas.microsoft.com/office/drawing/2014/main" xmlns="" id="{97F4E845-4CEC-4CA0-8AEC-BA4B6A91F378}"/>
                </a:ext>
              </a:extLst>
            </p:cNvPr>
            <p:cNvGrpSpPr/>
            <p:nvPr/>
          </p:nvGrpSpPr>
          <p:grpSpPr>
            <a:xfrm>
              <a:off x="762000" y="698830"/>
              <a:ext cx="8336865" cy="3644570"/>
              <a:chOff x="762000" y="698830"/>
              <a:chExt cx="8336865" cy="3644570"/>
            </a:xfrm>
          </p:grpSpPr>
          <p:grpSp>
            <p:nvGrpSpPr>
              <p:cNvPr id="41" name="Group 40">
                <a:extLst>
                  <a:ext uri="{FF2B5EF4-FFF2-40B4-BE49-F238E27FC236}">
                    <a16:creationId xmlns:a16="http://schemas.microsoft.com/office/drawing/2014/main" xmlns="" id="{3B34EC2D-5C89-48BC-B920-7594BBEB181D}"/>
                  </a:ext>
                </a:extLst>
              </p:cNvPr>
              <p:cNvGrpSpPr/>
              <p:nvPr/>
            </p:nvGrpSpPr>
            <p:grpSpPr>
              <a:xfrm>
                <a:off x="762000" y="698830"/>
                <a:ext cx="8336865" cy="3644570"/>
                <a:chOff x="762000" y="698830"/>
                <a:chExt cx="8839200" cy="4267200"/>
              </a:xfrm>
            </p:grpSpPr>
            <p:pic>
              <p:nvPicPr>
                <p:cNvPr id="6" name="Picture 5">
                  <a:extLst>
                    <a:ext uri="{FF2B5EF4-FFF2-40B4-BE49-F238E27FC236}">
                      <a16:creationId xmlns:a16="http://schemas.microsoft.com/office/drawing/2014/main" xmlns="" id="{4F57D5B4-5DE4-4949-8ABD-9F62FF3C3C51}"/>
                    </a:ext>
                  </a:extLst>
                </p:cNvPr>
                <p:cNvPicPr>
                  <a:picLocks noChangeAspect="1"/>
                </p:cNvPicPr>
                <p:nvPr/>
              </p:nvPicPr>
              <p:blipFill rotWithShape="1">
                <a:blip r:embed="rId2"/>
                <a:srcRect l="16875" t="15556" r="13125" b="15555"/>
                <a:stretch/>
              </p:blipFill>
              <p:spPr>
                <a:xfrm>
                  <a:off x="762000" y="698830"/>
                  <a:ext cx="8839200" cy="4267200"/>
                </a:xfrm>
                <a:prstGeom prst="rect">
                  <a:avLst/>
                </a:prstGeom>
              </p:spPr>
            </p:pic>
            <p:sp>
              <p:nvSpPr>
                <p:cNvPr id="7" name="TextBox 6">
                  <a:extLst>
                    <a:ext uri="{FF2B5EF4-FFF2-40B4-BE49-F238E27FC236}">
                      <a16:creationId xmlns:a16="http://schemas.microsoft.com/office/drawing/2014/main" xmlns="" id="{4AAFA505-78DD-4269-9AD4-0E11B383DEE6}"/>
                    </a:ext>
                  </a:extLst>
                </p:cNvPr>
                <p:cNvSpPr txBox="1"/>
                <p:nvPr/>
              </p:nvSpPr>
              <p:spPr>
                <a:xfrm>
                  <a:off x="4953000" y="1752600"/>
                  <a:ext cx="956925" cy="396392"/>
                </a:xfrm>
                <a:prstGeom prst="rect">
                  <a:avLst/>
                </a:prstGeom>
                <a:noFill/>
              </p:spPr>
              <p:txBody>
                <a:bodyPr wrap="square" rtlCol="0">
                  <a:spAutoFit/>
                </a:bodyPr>
                <a:lstStyle/>
                <a:p>
                  <a:r>
                    <a:rPr lang="en-US" sz="1600" b="1" dirty="0">
                      <a:solidFill>
                        <a:srgbClr val="0070C0"/>
                      </a:solidFill>
                    </a:rPr>
                    <a:t>2    0    0</a:t>
                  </a:r>
                  <a:endParaRPr lang="en-US" b="1" dirty="0">
                    <a:solidFill>
                      <a:srgbClr val="0070C0"/>
                    </a:solidFill>
                  </a:endParaRPr>
                </a:p>
              </p:txBody>
            </p:sp>
            <p:sp>
              <p:nvSpPr>
                <p:cNvPr id="8" name="TextBox 7">
                  <a:extLst>
                    <a:ext uri="{FF2B5EF4-FFF2-40B4-BE49-F238E27FC236}">
                      <a16:creationId xmlns:a16="http://schemas.microsoft.com/office/drawing/2014/main" xmlns="" id="{2721EE67-514E-474B-88AB-3FEB373D14D5}"/>
                    </a:ext>
                  </a:extLst>
                </p:cNvPr>
                <p:cNvSpPr txBox="1"/>
                <p:nvPr/>
              </p:nvSpPr>
              <p:spPr>
                <a:xfrm>
                  <a:off x="1524000" y="1761423"/>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9" name="TextBox 8">
                  <a:extLst>
                    <a:ext uri="{FF2B5EF4-FFF2-40B4-BE49-F238E27FC236}">
                      <a16:creationId xmlns:a16="http://schemas.microsoft.com/office/drawing/2014/main" xmlns="" id="{87B3513E-82AA-403B-A541-0D9B59E0063E}"/>
                    </a:ext>
                  </a:extLst>
                </p:cNvPr>
                <p:cNvSpPr txBox="1"/>
                <p:nvPr/>
              </p:nvSpPr>
              <p:spPr>
                <a:xfrm>
                  <a:off x="4952999" y="2121932"/>
                  <a:ext cx="956925" cy="396392"/>
                </a:xfrm>
                <a:prstGeom prst="rect">
                  <a:avLst/>
                </a:prstGeom>
                <a:noFill/>
              </p:spPr>
              <p:txBody>
                <a:bodyPr wrap="square" rtlCol="0">
                  <a:spAutoFit/>
                </a:bodyPr>
                <a:lstStyle/>
                <a:p>
                  <a:r>
                    <a:rPr lang="en-US" sz="1600" b="1" dirty="0">
                      <a:solidFill>
                        <a:srgbClr val="0070C0"/>
                      </a:solidFill>
                    </a:rPr>
                    <a:t>1    5    0</a:t>
                  </a:r>
                </a:p>
              </p:txBody>
            </p:sp>
            <p:sp>
              <p:nvSpPr>
                <p:cNvPr id="10" name="TextBox 9">
                  <a:extLst>
                    <a:ext uri="{FF2B5EF4-FFF2-40B4-BE49-F238E27FC236}">
                      <a16:creationId xmlns:a16="http://schemas.microsoft.com/office/drawing/2014/main" xmlns="" id="{C2BE27E7-0738-49A7-BC30-4DE5B6454A8B}"/>
                    </a:ext>
                  </a:extLst>
                </p:cNvPr>
                <p:cNvSpPr txBox="1"/>
                <p:nvPr/>
              </p:nvSpPr>
              <p:spPr>
                <a:xfrm>
                  <a:off x="4952998" y="2491264"/>
                  <a:ext cx="956925" cy="396392"/>
                </a:xfrm>
                <a:prstGeom prst="rect">
                  <a:avLst/>
                </a:prstGeom>
                <a:noFill/>
              </p:spPr>
              <p:txBody>
                <a:bodyPr wrap="square" rtlCol="0">
                  <a:spAutoFit/>
                </a:bodyPr>
                <a:lstStyle/>
                <a:p>
                  <a:r>
                    <a:rPr lang="en-US" sz="1600" b="1" dirty="0">
                      <a:solidFill>
                        <a:srgbClr val="0070C0"/>
                      </a:solidFill>
                    </a:rPr>
                    <a:t>1    0    0</a:t>
                  </a:r>
                </a:p>
              </p:txBody>
            </p:sp>
            <p:sp>
              <p:nvSpPr>
                <p:cNvPr id="11" name="TextBox 10">
                  <a:extLst>
                    <a:ext uri="{FF2B5EF4-FFF2-40B4-BE49-F238E27FC236}">
                      <a16:creationId xmlns:a16="http://schemas.microsoft.com/office/drawing/2014/main" xmlns="" id="{546778E6-8970-46FE-A5C6-EBD2B7FE5A82}"/>
                    </a:ext>
                  </a:extLst>
                </p:cNvPr>
                <p:cNvSpPr txBox="1"/>
                <p:nvPr/>
              </p:nvSpPr>
              <p:spPr>
                <a:xfrm>
                  <a:off x="4950436" y="2819400"/>
                  <a:ext cx="956925" cy="396392"/>
                </a:xfrm>
                <a:prstGeom prst="rect">
                  <a:avLst/>
                </a:prstGeom>
                <a:noFill/>
              </p:spPr>
              <p:txBody>
                <a:bodyPr wrap="square" rtlCol="0">
                  <a:spAutoFit/>
                </a:bodyPr>
                <a:lstStyle/>
                <a:p>
                  <a:r>
                    <a:rPr lang="en-US" sz="1600" b="1" dirty="0">
                      <a:solidFill>
                        <a:srgbClr val="0070C0"/>
                      </a:solidFill>
                    </a:rPr>
                    <a:t>0    5    0</a:t>
                  </a:r>
                </a:p>
              </p:txBody>
            </p:sp>
            <p:sp>
              <p:nvSpPr>
                <p:cNvPr id="12" name="TextBox 11">
                  <a:extLst>
                    <a:ext uri="{FF2B5EF4-FFF2-40B4-BE49-F238E27FC236}">
                      <a16:creationId xmlns:a16="http://schemas.microsoft.com/office/drawing/2014/main" xmlns="" id="{EE2A991F-DED4-4D26-9A1D-D4C3BBE6859C}"/>
                    </a:ext>
                  </a:extLst>
                </p:cNvPr>
                <p:cNvSpPr txBox="1"/>
                <p:nvPr/>
              </p:nvSpPr>
              <p:spPr>
                <a:xfrm>
                  <a:off x="4938269" y="3168134"/>
                  <a:ext cx="956925" cy="432428"/>
                </a:xfrm>
                <a:prstGeom prst="rect">
                  <a:avLst/>
                </a:prstGeom>
                <a:noFill/>
              </p:spPr>
              <p:txBody>
                <a:bodyPr wrap="square" rtlCol="0">
                  <a:spAutoFit/>
                </a:bodyPr>
                <a:lstStyle/>
                <a:p>
                  <a:r>
                    <a:rPr lang="en-US" b="1" dirty="0">
                      <a:solidFill>
                        <a:srgbClr val="0070C0"/>
                      </a:solidFill>
                    </a:rPr>
                    <a:t> </a:t>
                  </a:r>
                  <a:r>
                    <a:rPr lang="en-US" sz="1600" b="1" dirty="0">
                      <a:solidFill>
                        <a:srgbClr val="0070C0"/>
                      </a:solidFill>
                    </a:rPr>
                    <a:t>0   6    0</a:t>
                  </a:r>
                  <a:endParaRPr lang="en-US" b="1" dirty="0">
                    <a:solidFill>
                      <a:srgbClr val="0070C0"/>
                    </a:solidFill>
                  </a:endParaRPr>
                </a:p>
              </p:txBody>
            </p:sp>
            <p:sp>
              <p:nvSpPr>
                <p:cNvPr id="13" name="TextBox 12">
                  <a:extLst>
                    <a:ext uri="{FF2B5EF4-FFF2-40B4-BE49-F238E27FC236}">
                      <a16:creationId xmlns:a16="http://schemas.microsoft.com/office/drawing/2014/main" xmlns="" id="{F717ABAC-C240-4C70-80ED-C224139344FF}"/>
                    </a:ext>
                  </a:extLst>
                </p:cNvPr>
                <p:cNvSpPr txBox="1"/>
                <p:nvPr/>
              </p:nvSpPr>
              <p:spPr>
                <a:xfrm>
                  <a:off x="2895600" y="1761423"/>
                  <a:ext cx="381000" cy="369332"/>
                </a:xfrm>
                <a:prstGeom prst="rect">
                  <a:avLst/>
                </a:prstGeom>
                <a:noFill/>
              </p:spPr>
              <p:txBody>
                <a:bodyPr wrap="square" rtlCol="0">
                  <a:spAutoFit/>
                </a:bodyPr>
                <a:lstStyle/>
                <a:p>
                  <a:r>
                    <a:rPr lang="en-US" b="1" dirty="0">
                      <a:solidFill>
                        <a:srgbClr val="0070C0"/>
                      </a:solidFill>
                    </a:rPr>
                    <a:t>1</a:t>
                  </a:r>
                </a:p>
              </p:txBody>
            </p:sp>
            <p:sp>
              <p:nvSpPr>
                <p:cNvPr id="14" name="TextBox 13">
                  <a:extLst>
                    <a:ext uri="{FF2B5EF4-FFF2-40B4-BE49-F238E27FC236}">
                      <a16:creationId xmlns:a16="http://schemas.microsoft.com/office/drawing/2014/main" xmlns="" id="{099119E5-2FA9-4E77-BE07-524057F64AE9}"/>
                    </a:ext>
                  </a:extLst>
                </p:cNvPr>
                <p:cNvSpPr txBox="1"/>
                <p:nvPr/>
              </p:nvSpPr>
              <p:spPr>
                <a:xfrm>
                  <a:off x="2895600" y="2121932"/>
                  <a:ext cx="381000" cy="369332"/>
                </a:xfrm>
                <a:prstGeom prst="rect">
                  <a:avLst/>
                </a:prstGeom>
                <a:noFill/>
              </p:spPr>
              <p:txBody>
                <a:bodyPr wrap="square" rtlCol="0">
                  <a:spAutoFit/>
                </a:bodyPr>
                <a:lstStyle/>
                <a:p>
                  <a:r>
                    <a:rPr lang="en-US" b="1" dirty="0">
                      <a:solidFill>
                        <a:srgbClr val="0070C0"/>
                      </a:solidFill>
                    </a:rPr>
                    <a:t>1</a:t>
                  </a:r>
                </a:p>
              </p:txBody>
            </p:sp>
            <p:sp>
              <p:nvSpPr>
                <p:cNvPr id="19" name="TextBox 18">
                  <a:extLst>
                    <a:ext uri="{FF2B5EF4-FFF2-40B4-BE49-F238E27FC236}">
                      <a16:creationId xmlns:a16="http://schemas.microsoft.com/office/drawing/2014/main" xmlns="" id="{E15E7480-A7FF-464D-9F81-4FFB565D712B}"/>
                    </a:ext>
                  </a:extLst>
                </p:cNvPr>
                <p:cNvSpPr txBox="1"/>
                <p:nvPr/>
              </p:nvSpPr>
              <p:spPr>
                <a:xfrm>
                  <a:off x="1523999" y="2147511"/>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0" name="TextBox 19">
                  <a:extLst>
                    <a:ext uri="{FF2B5EF4-FFF2-40B4-BE49-F238E27FC236}">
                      <a16:creationId xmlns:a16="http://schemas.microsoft.com/office/drawing/2014/main" xmlns="" id="{05469145-D0B1-4C7B-831F-0D9B42622B5E}"/>
                    </a:ext>
                  </a:extLst>
                </p:cNvPr>
                <p:cNvSpPr txBox="1"/>
                <p:nvPr/>
              </p:nvSpPr>
              <p:spPr>
                <a:xfrm>
                  <a:off x="1572534" y="2511045"/>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1" name="TextBox 20">
                  <a:extLst>
                    <a:ext uri="{FF2B5EF4-FFF2-40B4-BE49-F238E27FC236}">
                      <a16:creationId xmlns:a16="http://schemas.microsoft.com/office/drawing/2014/main" xmlns="" id="{E12A2F92-B258-45B5-8990-C5E09A39C752}"/>
                    </a:ext>
                  </a:extLst>
                </p:cNvPr>
                <p:cNvSpPr txBox="1"/>
                <p:nvPr/>
              </p:nvSpPr>
              <p:spPr>
                <a:xfrm>
                  <a:off x="1587129" y="2860424"/>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2" name="TextBox 21">
                  <a:extLst>
                    <a:ext uri="{FF2B5EF4-FFF2-40B4-BE49-F238E27FC236}">
                      <a16:creationId xmlns:a16="http://schemas.microsoft.com/office/drawing/2014/main" xmlns="" id="{BCAAF961-1A14-466F-BA64-662E80506F2B}"/>
                    </a:ext>
                  </a:extLst>
                </p:cNvPr>
                <p:cNvSpPr txBox="1"/>
                <p:nvPr/>
              </p:nvSpPr>
              <p:spPr>
                <a:xfrm>
                  <a:off x="1601724" y="3196647"/>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4" name="TextBox 23">
                  <a:extLst>
                    <a:ext uri="{FF2B5EF4-FFF2-40B4-BE49-F238E27FC236}">
                      <a16:creationId xmlns:a16="http://schemas.microsoft.com/office/drawing/2014/main" xmlns="" id="{1CDDDC93-FC31-42F1-8199-B069988ACF5D}"/>
                    </a:ext>
                  </a:extLst>
                </p:cNvPr>
                <p:cNvSpPr txBox="1"/>
                <p:nvPr/>
              </p:nvSpPr>
              <p:spPr>
                <a:xfrm>
                  <a:off x="3369636" y="1778178"/>
                  <a:ext cx="956925" cy="360357"/>
                </a:xfrm>
                <a:prstGeom prst="rect">
                  <a:avLst/>
                </a:prstGeom>
                <a:noFill/>
              </p:spPr>
              <p:txBody>
                <a:bodyPr wrap="square" rtlCol="0">
                  <a:spAutoFit/>
                </a:bodyPr>
                <a:lstStyle/>
                <a:p>
                  <a:r>
                    <a:rPr lang="ne-NP" sz="1400" b="1" dirty="0">
                      <a:solidFill>
                        <a:srgbClr val="0070C0"/>
                      </a:solidFill>
                    </a:rPr>
                    <a:t>बर्षे धान</a:t>
                  </a:r>
                  <a:endParaRPr lang="en-US" sz="1400" b="1" dirty="0">
                    <a:solidFill>
                      <a:srgbClr val="0070C0"/>
                    </a:solidFill>
                  </a:endParaRPr>
                </a:p>
              </p:txBody>
            </p:sp>
            <p:sp>
              <p:nvSpPr>
                <p:cNvPr id="25" name="TextBox 24">
                  <a:extLst>
                    <a:ext uri="{FF2B5EF4-FFF2-40B4-BE49-F238E27FC236}">
                      <a16:creationId xmlns:a16="http://schemas.microsoft.com/office/drawing/2014/main" xmlns="" id="{1402F684-6F40-42C7-B347-6F9957EB2638}"/>
                    </a:ext>
                  </a:extLst>
                </p:cNvPr>
                <p:cNvSpPr txBox="1"/>
                <p:nvPr/>
              </p:nvSpPr>
              <p:spPr>
                <a:xfrm>
                  <a:off x="3369636" y="2130755"/>
                  <a:ext cx="956925" cy="369332"/>
                </a:xfrm>
                <a:prstGeom prst="rect">
                  <a:avLst/>
                </a:prstGeom>
                <a:noFill/>
              </p:spPr>
              <p:txBody>
                <a:bodyPr wrap="square" rtlCol="0">
                  <a:spAutoFit/>
                </a:bodyPr>
                <a:lstStyle/>
                <a:p>
                  <a:r>
                    <a:rPr lang="ne-NP" b="1" dirty="0">
                      <a:solidFill>
                        <a:srgbClr val="0070C0"/>
                      </a:solidFill>
                    </a:rPr>
                    <a:t> तोरी</a:t>
                  </a:r>
                  <a:endParaRPr lang="en-US" b="1" dirty="0">
                    <a:solidFill>
                      <a:srgbClr val="0070C0"/>
                    </a:solidFill>
                  </a:endParaRPr>
                </a:p>
              </p:txBody>
            </p:sp>
            <p:sp>
              <p:nvSpPr>
                <p:cNvPr id="26" name="TextBox 25">
                  <a:extLst>
                    <a:ext uri="{FF2B5EF4-FFF2-40B4-BE49-F238E27FC236}">
                      <a16:creationId xmlns:a16="http://schemas.microsoft.com/office/drawing/2014/main" xmlns="" id="{63A5084F-C0F7-47A8-BBB8-83CC4A6ADB39}"/>
                    </a:ext>
                  </a:extLst>
                </p:cNvPr>
                <p:cNvSpPr txBox="1"/>
                <p:nvPr/>
              </p:nvSpPr>
              <p:spPr>
                <a:xfrm>
                  <a:off x="3369183" y="2515501"/>
                  <a:ext cx="956925" cy="369332"/>
                </a:xfrm>
                <a:prstGeom prst="rect">
                  <a:avLst/>
                </a:prstGeom>
                <a:noFill/>
              </p:spPr>
              <p:txBody>
                <a:bodyPr wrap="square" rtlCol="0">
                  <a:spAutoFit/>
                </a:bodyPr>
                <a:lstStyle/>
                <a:p>
                  <a:r>
                    <a:rPr lang="ne-NP" b="1" dirty="0">
                      <a:solidFill>
                        <a:srgbClr val="0070C0"/>
                      </a:solidFill>
                    </a:rPr>
                    <a:t> मास</a:t>
                  </a:r>
                  <a:endParaRPr lang="en-US" b="1" dirty="0">
                    <a:solidFill>
                      <a:srgbClr val="0070C0"/>
                    </a:solidFill>
                  </a:endParaRPr>
                </a:p>
              </p:txBody>
            </p:sp>
            <p:sp>
              <p:nvSpPr>
                <p:cNvPr id="27" name="TextBox 26">
                  <a:extLst>
                    <a:ext uri="{FF2B5EF4-FFF2-40B4-BE49-F238E27FC236}">
                      <a16:creationId xmlns:a16="http://schemas.microsoft.com/office/drawing/2014/main" xmlns="" id="{90D98BD0-C797-471B-9517-1568581A012D}"/>
                    </a:ext>
                  </a:extLst>
                </p:cNvPr>
                <p:cNvSpPr txBox="1"/>
                <p:nvPr/>
              </p:nvSpPr>
              <p:spPr>
                <a:xfrm>
                  <a:off x="3398373" y="2877648"/>
                  <a:ext cx="956925" cy="369332"/>
                </a:xfrm>
                <a:prstGeom prst="rect">
                  <a:avLst/>
                </a:prstGeom>
                <a:noFill/>
              </p:spPr>
              <p:txBody>
                <a:bodyPr wrap="square" rtlCol="0">
                  <a:spAutoFit/>
                </a:bodyPr>
                <a:lstStyle/>
                <a:p>
                  <a:r>
                    <a:rPr lang="ne-NP" b="1" dirty="0">
                      <a:solidFill>
                        <a:srgbClr val="0070C0"/>
                      </a:solidFill>
                    </a:rPr>
                    <a:t> रायो</a:t>
                  </a:r>
                  <a:endParaRPr lang="en-US" b="1" dirty="0">
                    <a:solidFill>
                      <a:srgbClr val="0070C0"/>
                    </a:solidFill>
                  </a:endParaRPr>
                </a:p>
              </p:txBody>
            </p:sp>
            <p:sp>
              <p:nvSpPr>
                <p:cNvPr id="28" name="TextBox 27">
                  <a:extLst>
                    <a:ext uri="{FF2B5EF4-FFF2-40B4-BE49-F238E27FC236}">
                      <a16:creationId xmlns:a16="http://schemas.microsoft.com/office/drawing/2014/main" xmlns="" id="{3252A2BF-F01B-4256-A80C-9BDAE583586D}"/>
                    </a:ext>
                  </a:extLst>
                </p:cNvPr>
                <p:cNvSpPr txBox="1"/>
                <p:nvPr/>
              </p:nvSpPr>
              <p:spPr>
                <a:xfrm>
                  <a:off x="3398373" y="3210661"/>
                  <a:ext cx="956925" cy="369332"/>
                </a:xfrm>
                <a:prstGeom prst="rect">
                  <a:avLst/>
                </a:prstGeom>
                <a:noFill/>
              </p:spPr>
              <p:txBody>
                <a:bodyPr wrap="square" rtlCol="0">
                  <a:spAutoFit/>
                </a:bodyPr>
                <a:lstStyle/>
                <a:p>
                  <a:r>
                    <a:rPr lang="ne-NP" b="1" dirty="0">
                      <a:solidFill>
                        <a:srgbClr val="0070C0"/>
                      </a:solidFill>
                    </a:rPr>
                    <a:t> मुला</a:t>
                  </a:r>
                  <a:endParaRPr lang="en-US" b="1" dirty="0">
                    <a:solidFill>
                      <a:srgbClr val="0070C0"/>
                    </a:solidFill>
                  </a:endParaRPr>
                </a:p>
              </p:txBody>
            </p:sp>
            <p:sp>
              <p:nvSpPr>
                <p:cNvPr id="29" name="TextBox 28">
                  <a:extLst>
                    <a:ext uri="{FF2B5EF4-FFF2-40B4-BE49-F238E27FC236}">
                      <a16:creationId xmlns:a16="http://schemas.microsoft.com/office/drawing/2014/main" xmlns="" id="{34EF8A4F-610C-48DE-9080-FCFBEBAFCCC3}"/>
                    </a:ext>
                  </a:extLst>
                </p:cNvPr>
                <p:cNvSpPr txBox="1"/>
                <p:nvPr/>
              </p:nvSpPr>
              <p:spPr>
                <a:xfrm>
                  <a:off x="4213920" y="1784022"/>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a:t>
                  </a:r>
                </a:p>
              </p:txBody>
            </p:sp>
            <p:sp>
              <p:nvSpPr>
                <p:cNvPr id="30" name="TextBox 29">
                  <a:extLst>
                    <a:ext uri="{FF2B5EF4-FFF2-40B4-BE49-F238E27FC236}">
                      <a16:creationId xmlns:a16="http://schemas.microsoft.com/office/drawing/2014/main" xmlns="" id="{CF30392C-3314-4958-998F-FE5D17C6C6DF}"/>
                    </a:ext>
                  </a:extLst>
                </p:cNvPr>
                <p:cNvSpPr txBox="1"/>
                <p:nvPr/>
              </p:nvSpPr>
              <p:spPr>
                <a:xfrm>
                  <a:off x="4200864" y="2113206"/>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30</a:t>
                  </a:r>
                </a:p>
              </p:txBody>
            </p:sp>
            <p:sp>
              <p:nvSpPr>
                <p:cNvPr id="31" name="TextBox 30">
                  <a:extLst>
                    <a:ext uri="{FF2B5EF4-FFF2-40B4-BE49-F238E27FC236}">
                      <a16:creationId xmlns:a16="http://schemas.microsoft.com/office/drawing/2014/main" xmlns="" id="{544BA1E9-EE04-4441-95A3-C07B10152938}"/>
                    </a:ext>
                  </a:extLst>
                </p:cNvPr>
                <p:cNvSpPr txBox="1"/>
                <p:nvPr/>
              </p:nvSpPr>
              <p:spPr>
                <a:xfrm>
                  <a:off x="4173983" y="2489788"/>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13</a:t>
                  </a:r>
                </a:p>
              </p:txBody>
            </p:sp>
            <p:sp>
              <p:nvSpPr>
                <p:cNvPr id="32" name="TextBox 31">
                  <a:extLst>
                    <a:ext uri="{FF2B5EF4-FFF2-40B4-BE49-F238E27FC236}">
                      <a16:creationId xmlns:a16="http://schemas.microsoft.com/office/drawing/2014/main" xmlns="" id="{A10ADE96-F189-4669-997F-6ED99BF05591}"/>
                    </a:ext>
                  </a:extLst>
                </p:cNvPr>
                <p:cNvSpPr txBox="1"/>
                <p:nvPr/>
              </p:nvSpPr>
              <p:spPr>
                <a:xfrm>
                  <a:off x="4149995" y="280851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63</a:t>
                  </a:r>
                </a:p>
              </p:txBody>
            </p:sp>
            <p:sp>
              <p:nvSpPr>
                <p:cNvPr id="33" name="TextBox 32">
                  <a:extLst>
                    <a:ext uri="{FF2B5EF4-FFF2-40B4-BE49-F238E27FC236}">
                      <a16:creationId xmlns:a16="http://schemas.microsoft.com/office/drawing/2014/main" xmlns="" id="{A04F1B37-7048-4FA9-89F6-FA1DFEA8D2AE}"/>
                    </a:ext>
                  </a:extLst>
                </p:cNvPr>
                <p:cNvSpPr txBox="1"/>
                <p:nvPr/>
              </p:nvSpPr>
              <p:spPr>
                <a:xfrm>
                  <a:off x="4153119" y="3191961"/>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64</a:t>
                  </a:r>
                </a:p>
              </p:txBody>
            </p:sp>
            <p:sp>
              <p:nvSpPr>
                <p:cNvPr id="34" name="TextBox 33">
                  <a:extLst>
                    <a:ext uri="{FF2B5EF4-FFF2-40B4-BE49-F238E27FC236}">
                      <a16:creationId xmlns:a16="http://schemas.microsoft.com/office/drawing/2014/main" xmlns="" id="{C8900E10-F269-4FEA-9207-A5EF1B2C6360}"/>
                    </a:ext>
                  </a:extLst>
                </p:cNvPr>
                <p:cNvSpPr txBox="1"/>
                <p:nvPr/>
              </p:nvSpPr>
              <p:spPr>
                <a:xfrm>
                  <a:off x="1606286" y="3556770"/>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35" name="TextBox 34">
                  <a:extLst>
                    <a:ext uri="{FF2B5EF4-FFF2-40B4-BE49-F238E27FC236}">
                      <a16:creationId xmlns:a16="http://schemas.microsoft.com/office/drawing/2014/main" xmlns="" id="{A0A27FD9-ABC0-4F97-92A4-9A8F545AC37E}"/>
                    </a:ext>
                  </a:extLst>
                </p:cNvPr>
                <p:cNvSpPr txBox="1"/>
                <p:nvPr/>
              </p:nvSpPr>
              <p:spPr>
                <a:xfrm>
                  <a:off x="2894450" y="3511215"/>
                  <a:ext cx="299679" cy="380777"/>
                </a:xfrm>
                <a:prstGeom prst="rect">
                  <a:avLst/>
                </a:prstGeom>
                <a:noFill/>
              </p:spPr>
              <p:txBody>
                <a:bodyPr wrap="square" rtlCol="0">
                  <a:spAutoFit/>
                </a:bodyPr>
                <a:lstStyle/>
                <a:p>
                  <a:r>
                    <a:rPr lang="en-US" b="1" dirty="0">
                      <a:solidFill>
                        <a:srgbClr val="0070C0"/>
                      </a:solidFill>
                    </a:rPr>
                    <a:t>1</a:t>
                  </a:r>
                </a:p>
              </p:txBody>
            </p:sp>
            <p:sp>
              <p:nvSpPr>
                <p:cNvPr id="36" name="TextBox 35">
                  <a:extLst>
                    <a:ext uri="{FF2B5EF4-FFF2-40B4-BE49-F238E27FC236}">
                      <a16:creationId xmlns:a16="http://schemas.microsoft.com/office/drawing/2014/main" xmlns="" id="{D0ECABC1-80F1-4230-8320-06578795CDC3}"/>
                    </a:ext>
                  </a:extLst>
                </p:cNvPr>
                <p:cNvSpPr txBox="1"/>
                <p:nvPr/>
              </p:nvSpPr>
              <p:spPr>
                <a:xfrm>
                  <a:off x="3404909" y="3541130"/>
                  <a:ext cx="956925" cy="369332"/>
                </a:xfrm>
                <a:prstGeom prst="rect">
                  <a:avLst/>
                </a:prstGeom>
                <a:noFill/>
              </p:spPr>
              <p:txBody>
                <a:bodyPr wrap="square" rtlCol="0">
                  <a:spAutoFit/>
                </a:bodyPr>
                <a:lstStyle/>
                <a:p>
                  <a:r>
                    <a:rPr lang="ne-NP" b="1" dirty="0">
                      <a:solidFill>
                        <a:srgbClr val="0070C0"/>
                      </a:solidFill>
                    </a:rPr>
                    <a:t> मुसुरो</a:t>
                  </a:r>
                  <a:endParaRPr lang="en-US" b="1" dirty="0">
                    <a:solidFill>
                      <a:srgbClr val="0070C0"/>
                    </a:solidFill>
                  </a:endParaRPr>
                </a:p>
              </p:txBody>
            </p:sp>
            <p:sp>
              <p:nvSpPr>
                <p:cNvPr id="37" name="TextBox 36">
                  <a:extLst>
                    <a:ext uri="{FF2B5EF4-FFF2-40B4-BE49-F238E27FC236}">
                      <a16:creationId xmlns:a16="http://schemas.microsoft.com/office/drawing/2014/main" xmlns="" id="{E995D9D6-8EF7-404E-B78D-BB47F8D9A652}"/>
                    </a:ext>
                  </a:extLst>
                </p:cNvPr>
                <p:cNvSpPr txBox="1"/>
                <p:nvPr/>
              </p:nvSpPr>
              <p:spPr>
                <a:xfrm>
                  <a:off x="4165474" y="355087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16</a:t>
                  </a:r>
                </a:p>
              </p:txBody>
            </p:sp>
            <p:sp>
              <p:nvSpPr>
                <p:cNvPr id="38" name="TextBox 37">
                  <a:extLst>
                    <a:ext uri="{FF2B5EF4-FFF2-40B4-BE49-F238E27FC236}">
                      <a16:creationId xmlns:a16="http://schemas.microsoft.com/office/drawing/2014/main" xmlns="" id="{F35541DA-5245-4BD3-B52C-1FB2FEAF5566}"/>
                    </a:ext>
                  </a:extLst>
                </p:cNvPr>
                <p:cNvSpPr txBox="1"/>
                <p:nvPr/>
              </p:nvSpPr>
              <p:spPr>
                <a:xfrm>
                  <a:off x="4944805" y="3549224"/>
                  <a:ext cx="956925" cy="396392"/>
                </a:xfrm>
                <a:prstGeom prst="rect">
                  <a:avLst/>
                </a:prstGeom>
                <a:noFill/>
              </p:spPr>
              <p:txBody>
                <a:bodyPr wrap="square" rtlCol="0">
                  <a:spAutoFit/>
                </a:bodyPr>
                <a:lstStyle/>
                <a:p>
                  <a:r>
                    <a:rPr lang="en-US" sz="1600" b="1" dirty="0">
                      <a:solidFill>
                        <a:srgbClr val="0070C0"/>
                      </a:solidFill>
                    </a:rPr>
                    <a:t>1    0    0</a:t>
                  </a:r>
                </a:p>
              </p:txBody>
            </p:sp>
          </p:grpSp>
          <p:sp>
            <p:nvSpPr>
              <p:cNvPr id="16" name="TextBox 15">
                <a:extLst>
                  <a:ext uri="{FF2B5EF4-FFF2-40B4-BE49-F238E27FC236}">
                    <a16:creationId xmlns:a16="http://schemas.microsoft.com/office/drawing/2014/main" xmlns="" id="{8447C288-D1E0-41A7-919B-9DC923BF0DC1}"/>
                  </a:ext>
                </a:extLst>
              </p:cNvPr>
              <p:cNvSpPr txBox="1"/>
              <p:nvPr/>
            </p:nvSpPr>
            <p:spPr>
              <a:xfrm>
                <a:off x="2769351" y="2801242"/>
                <a:ext cx="381000" cy="369332"/>
              </a:xfrm>
              <a:prstGeom prst="rect">
                <a:avLst/>
              </a:prstGeom>
              <a:noFill/>
            </p:spPr>
            <p:txBody>
              <a:bodyPr wrap="square" rtlCol="0">
                <a:spAutoFit/>
              </a:bodyPr>
              <a:lstStyle/>
              <a:p>
                <a:r>
                  <a:rPr lang="en-US" b="1" dirty="0">
                    <a:solidFill>
                      <a:srgbClr val="0070C0"/>
                    </a:solidFill>
                  </a:rPr>
                  <a:t>1</a:t>
                </a:r>
              </a:p>
            </p:txBody>
          </p:sp>
          <p:sp>
            <p:nvSpPr>
              <p:cNvPr id="17" name="TextBox 16">
                <a:extLst>
                  <a:ext uri="{FF2B5EF4-FFF2-40B4-BE49-F238E27FC236}">
                    <a16:creationId xmlns:a16="http://schemas.microsoft.com/office/drawing/2014/main" xmlns="" id="{506E6B6B-D1AF-4D53-85A4-B6C2FED2B894}"/>
                  </a:ext>
                </a:extLst>
              </p:cNvPr>
              <p:cNvSpPr txBox="1"/>
              <p:nvPr/>
            </p:nvSpPr>
            <p:spPr>
              <a:xfrm>
                <a:off x="2764746" y="2576587"/>
                <a:ext cx="299679" cy="380777"/>
              </a:xfrm>
              <a:prstGeom prst="rect">
                <a:avLst/>
              </a:prstGeom>
              <a:noFill/>
            </p:spPr>
            <p:txBody>
              <a:bodyPr wrap="square" rtlCol="0">
                <a:spAutoFit/>
              </a:bodyPr>
              <a:lstStyle/>
              <a:p>
                <a:r>
                  <a:rPr lang="en-US" b="1" dirty="0">
                    <a:solidFill>
                      <a:srgbClr val="0070C0"/>
                    </a:solidFill>
                  </a:rPr>
                  <a:t>1</a:t>
                </a:r>
              </a:p>
            </p:txBody>
          </p:sp>
        </p:grpSp>
        <p:sp>
          <p:nvSpPr>
            <p:cNvPr id="15" name="TextBox 14">
              <a:extLst>
                <a:ext uri="{FF2B5EF4-FFF2-40B4-BE49-F238E27FC236}">
                  <a16:creationId xmlns:a16="http://schemas.microsoft.com/office/drawing/2014/main" xmlns="" id="{1933C7F2-5051-469C-A72D-E3F94E82419F}"/>
                </a:ext>
              </a:extLst>
            </p:cNvPr>
            <p:cNvSpPr txBox="1"/>
            <p:nvPr/>
          </p:nvSpPr>
          <p:spPr>
            <a:xfrm>
              <a:off x="2777769" y="2233345"/>
              <a:ext cx="381000" cy="369332"/>
            </a:xfrm>
            <a:prstGeom prst="rect">
              <a:avLst/>
            </a:prstGeom>
            <a:noFill/>
          </p:spPr>
          <p:txBody>
            <a:bodyPr wrap="square" rtlCol="0">
              <a:spAutoFit/>
            </a:bodyPr>
            <a:lstStyle/>
            <a:p>
              <a:r>
                <a:rPr lang="en-US" b="1" dirty="0">
                  <a:solidFill>
                    <a:srgbClr val="0070C0"/>
                  </a:solidFill>
                </a:rPr>
                <a:t>1</a:t>
              </a:r>
            </a:p>
          </p:txBody>
        </p:sp>
      </p:grpSp>
      <p:sp>
        <p:nvSpPr>
          <p:cNvPr id="43" name="Callout: Quad Arrow 42">
            <a:extLst>
              <a:ext uri="{FF2B5EF4-FFF2-40B4-BE49-F238E27FC236}">
                <a16:creationId xmlns:a16="http://schemas.microsoft.com/office/drawing/2014/main" xmlns="" id="{9E80143A-94FB-4719-8520-1F49E8F72624}"/>
              </a:ext>
            </a:extLst>
          </p:cNvPr>
          <p:cNvSpPr/>
          <p:nvPr/>
        </p:nvSpPr>
        <p:spPr>
          <a:xfrm>
            <a:off x="5693567" y="16361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llout: Quad Arrow 43">
            <a:extLst>
              <a:ext uri="{FF2B5EF4-FFF2-40B4-BE49-F238E27FC236}">
                <a16:creationId xmlns:a16="http://schemas.microsoft.com/office/drawing/2014/main" xmlns="" id="{578FF1AD-0405-4DA9-87E6-0060F26646DD}"/>
              </a:ext>
            </a:extLst>
          </p:cNvPr>
          <p:cNvSpPr/>
          <p:nvPr/>
        </p:nvSpPr>
        <p:spPr>
          <a:xfrm>
            <a:off x="5691149" y="2280497"/>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Quad Arrow 44">
            <a:extLst>
              <a:ext uri="{FF2B5EF4-FFF2-40B4-BE49-F238E27FC236}">
                <a16:creationId xmlns:a16="http://schemas.microsoft.com/office/drawing/2014/main" xmlns="" id="{18A5D5CD-0DC8-40B5-97A3-294BCA805FBB}"/>
              </a:ext>
            </a:extLst>
          </p:cNvPr>
          <p:cNvSpPr/>
          <p:nvPr/>
        </p:nvSpPr>
        <p:spPr>
          <a:xfrm>
            <a:off x="5691149" y="194929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Quad Arrow 45">
            <a:extLst>
              <a:ext uri="{FF2B5EF4-FFF2-40B4-BE49-F238E27FC236}">
                <a16:creationId xmlns:a16="http://schemas.microsoft.com/office/drawing/2014/main" xmlns="" id="{9002BBAE-7C8F-4E6E-87B9-91AC06D36E74}"/>
              </a:ext>
            </a:extLst>
          </p:cNvPr>
          <p:cNvSpPr/>
          <p:nvPr/>
        </p:nvSpPr>
        <p:spPr>
          <a:xfrm>
            <a:off x="5691149" y="259273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llout: Quad Arrow 46">
            <a:extLst>
              <a:ext uri="{FF2B5EF4-FFF2-40B4-BE49-F238E27FC236}">
                <a16:creationId xmlns:a16="http://schemas.microsoft.com/office/drawing/2014/main" xmlns="" id="{AB1DDA0F-DE8E-451A-B342-35DE1B53F80A}"/>
              </a:ext>
            </a:extLst>
          </p:cNvPr>
          <p:cNvSpPr/>
          <p:nvPr/>
        </p:nvSpPr>
        <p:spPr>
          <a:xfrm>
            <a:off x="5691149" y="292164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llout: Quad Arrow 47">
            <a:extLst>
              <a:ext uri="{FF2B5EF4-FFF2-40B4-BE49-F238E27FC236}">
                <a16:creationId xmlns:a16="http://schemas.microsoft.com/office/drawing/2014/main" xmlns="" id="{67B96F35-67C2-4AAC-9D42-2A7907EB5C8E}"/>
              </a:ext>
            </a:extLst>
          </p:cNvPr>
          <p:cNvSpPr/>
          <p:nvPr/>
        </p:nvSpPr>
        <p:spPr>
          <a:xfrm>
            <a:off x="5693567" y="321607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llout: Quad Arrow 48">
            <a:extLst>
              <a:ext uri="{FF2B5EF4-FFF2-40B4-BE49-F238E27FC236}">
                <a16:creationId xmlns:a16="http://schemas.microsoft.com/office/drawing/2014/main" xmlns="" id="{0AA41275-E042-4D41-BDA6-0C015096209A}"/>
              </a:ext>
            </a:extLst>
          </p:cNvPr>
          <p:cNvSpPr/>
          <p:nvPr/>
        </p:nvSpPr>
        <p:spPr>
          <a:xfrm>
            <a:off x="9403668" y="1971143"/>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3CB1A1B4-0A69-48E7-8B94-A1770FB6DD76}"/>
              </a:ext>
            </a:extLst>
          </p:cNvPr>
          <p:cNvGrpSpPr/>
          <p:nvPr/>
        </p:nvGrpSpPr>
        <p:grpSpPr>
          <a:xfrm>
            <a:off x="685800" y="3784114"/>
            <a:ext cx="8336865" cy="2972274"/>
            <a:chOff x="685800" y="3784114"/>
            <a:chExt cx="8336865" cy="2972274"/>
          </a:xfrm>
        </p:grpSpPr>
        <p:pic>
          <p:nvPicPr>
            <p:cNvPr id="40" name="Picture 39">
              <a:extLst>
                <a:ext uri="{FF2B5EF4-FFF2-40B4-BE49-F238E27FC236}">
                  <a16:creationId xmlns:a16="http://schemas.microsoft.com/office/drawing/2014/main" xmlns="" id="{6627B534-E4FC-4389-8DEE-77DA35DF3DF7}"/>
                </a:ext>
              </a:extLst>
            </p:cNvPr>
            <p:cNvPicPr>
              <a:picLocks noChangeAspect="1"/>
            </p:cNvPicPr>
            <p:nvPr/>
          </p:nvPicPr>
          <p:blipFill rotWithShape="1">
            <a:blip r:embed="rId3"/>
            <a:srcRect l="16250" t="28889" r="11876" b="25555"/>
            <a:stretch/>
          </p:blipFill>
          <p:spPr>
            <a:xfrm>
              <a:off x="685800" y="3784114"/>
              <a:ext cx="8336865" cy="2972274"/>
            </a:xfrm>
            <a:prstGeom prst="rect">
              <a:avLst/>
            </a:prstGeom>
          </p:spPr>
        </p:pic>
        <p:sp>
          <p:nvSpPr>
            <p:cNvPr id="42" name="TextBox 41">
              <a:extLst>
                <a:ext uri="{FF2B5EF4-FFF2-40B4-BE49-F238E27FC236}">
                  <a16:creationId xmlns:a16="http://schemas.microsoft.com/office/drawing/2014/main" xmlns="" id="{D6CA7489-E1D8-4937-B482-FC361F5A9A6A}"/>
                </a:ext>
              </a:extLst>
            </p:cNvPr>
            <p:cNvSpPr txBox="1"/>
            <p:nvPr/>
          </p:nvSpPr>
          <p:spPr>
            <a:xfrm>
              <a:off x="1526470" y="5894362"/>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sp>
          <p:nvSpPr>
            <p:cNvPr id="51" name="TextBox 50">
              <a:extLst>
                <a:ext uri="{FF2B5EF4-FFF2-40B4-BE49-F238E27FC236}">
                  <a16:creationId xmlns:a16="http://schemas.microsoft.com/office/drawing/2014/main" xmlns="" id="{CCAB2E22-9B4D-4995-B6BB-C291B29CDEAA}"/>
                </a:ext>
              </a:extLst>
            </p:cNvPr>
            <p:cNvSpPr txBox="1"/>
            <p:nvPr/>
          </p:nvSpPr>
          <p:spPr>
            <a:xfrm>
              <a:off x="4481394" y="5941700"/>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grpSp>
      <p:grpSp>
        <p:nvGrpSpPr>
          <p:cNvPr id="2" name="Group 1">
            <a:extLst>
              <a:ext uri="{FF2B5EF4-FFF2-40B4-BE49-F238E27FC236}">
                <a16:creationId xmlns:a16="http://schemas.microsoft.com/office/drawing/2014/main" xmlns="" id="{30147A3B-4A1B-4417-9C18-20FE77E489DA}"/>
              </a:ext>
            </a:extLst>
          </p:cNvPr>
          <p:cNvGrpSpPr/>
          <p:nvPr/>
        </p:nvGrpSpPr>
        <p:grpSpPr>
          <a:xfrm>
            <a:off x="9427451" y="1402645"/>
            <a:ext cx="2417179" cy="864854"/>
            <a:chOff x="9563922" y="2945575"/>
            <a:chExt cx="2417179" cy="864854"/>
          </a:xfrm>
        </p:grpSpPr>
        <p:sp>
          <p:nvSpPr>
            <p:cNvPr id="50" name="Callout: Quad Arrow 49">
              <a:extLst>
                <a:ext uri="{FF2B5EF4-FFF2-40B4-BE49-F238E27FC236}">
                  <a16:creationId xmlns:a16="http://schemas.microsoft.com/office/drawing/2014/main" xmlns="" id="{E7006702-BE2C-452E-ACBC-5B8D95771015}"/>
                </a:ext>
              </a:extLst>
            </p:cNvPr>
            <p:cNvSpPr/>
            <p:nvPr/>
          </p:nvSpPr>
          <p:spPr>
            <a:xfrm>
              <a:off x="9563922" y="29706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4C9F0E6E-1B99-46D1-BCC1-BD607EEE36B5}"/>
                </a:ext>
              </a:extLst>
            </p:cNvPr>
            <p:cNvSpPr/>
            <p:nvPr/>
          </p:nvSpPr>
          <p:spPr>
            <a:xfrm>
              <a:off x="9763005" y="2945575"/>
              <a:ext cx="2147194" cy="338554"/>
            </a:xfrm>
            <a:prstGeom prst="rect">
              <a:avLst/>
            </a:prstGeom>
            <a:noFill/>
          </p:spPr>
          <p:txBody>
            <a:bodyPr wrap="square" lIns="91440" tIns="45720" rIns="91440" bIns="45720">
              <a:spAutoFit/>
            </a:bodyPr>
            <a:lstStyle/>
            <a:p>
              <a:pPr algn="ctr"/>
              <a:r>
                <a:rPr lang="ne-NP" sz="1600" b="0" cap="none" spc="0" dirty="0">
                  <a:ln w="0"/>
                  <a:solidFill>
                    <a:schemeClr val="tx1"/>
                  </a:solidFill>
                  <a:effectLst>
                    <a:outerShdw blurRad="38100" dist="19050" dir="2700000" algn="tl" rotWithShape="0">
                      <a:schemeClr val="dk1">
                        <a:alpha val="40000"/>
                      </a:schemeClr>
                    </a:outerShdw>
                  </a:effectLst>
                </a:rPr>
                <a:t>एक प्रकारको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53" name="Rectangle 52">
              <a:extLst>
                <a:ext uri="{FF2B5EF4-FFF2-40B4-BE49-F238E27FC236}">
                  <a16:creationId xmlns:a16="http://schemas.microsoft.com/office/drawing/2014/main" xmlns="" id="{21E602E2-2719-4947-ABAA-4ACE6F42FDFA}"/>
                </a:ext>
              </a:extLst>
            </p:cNvPr>
            <p:cNvSpPr/>
            <p:nvPr/>
          </p:nvSpPr>
          <p:spPr>
            <a:xfrm>
              <a:off x="9833907" y="3471875"/>
              <a:ext cx="2147194" cy="338554"/>
            </a:xfrm>
            <a:prstGeom prst="rect">
              <a:avLst/>
            </a:prstGeom>
            <a:noFill/>
          </p:spPr>
          <p:txBody>
            <a:bodyPr wrap="square" lIns="91440" tIns="45720" rIns="91440" bIns="45720">
              <a:spAutoFit/>
            </a:bodyPr>
            <a:lstStyle/>
            <a:p>
              <a:r>
                <a:rPr lang="ne-NP" sz="1600" b="0" cap="none" spc="0" dirty="0">
                  <a:ln w="0"/>
                  <a:solidFill>
                    <a:schemeClr val="tx1"/>
                  </a:solidFill>
                  <a:effectLst>
                    <a:outerShdw blurRad="38100" dist="19050" dir="2700000" algn="tl" rotWithShape="0">
                      <a:schemeClr val="dk1">
                        <a:alpha val="40000"/>
                      </a:schemeClr>
                    </a:outerShdw>
                  </a:effectLst>
                </a:rPr>
                <a:t>मिश्रित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grpSp>
      <p:sp>
        <p:nvSpPr>
          <p:cNvPr id="57" name="TextBox 56">
            <a:extLst>
              <a:ext uri="{FF2B5EF4-FFF2-40B4-BE49-F238E27FC236}">
                <a16:creationId xmlns:a16="http://schemas.microsoft.com/office/drawing/2014/main" xmlns="" id="{CF4E0727-FB82-4E6C-9505-C151FC9504C9}"/>
              </a:ext>
            </a:extLst>
          </p:cNvPr>
          <p:cNvSpPr txBox="1"/>
          <p:nvPr/>
        </p:nvSpPr>
        <p:spPr>
          <a:xfrm>
            <a:off x="7422231" y="5932796"/>
            <a:ext cx="1447800" cy="369332"/>
          </a:xfrm>
          <a:prstGeom prst="rect">
            <a:avLst/>
          </a:prstGeom>
          <a:noFill/>
        </p:spPr>
        <p:txBody>
          <a:bodyPr wrap="square" rtlCol="0">
            <a:spAutoFit/>
          </a:bodyPr>
          <a:lstStyle/>
          <a:p>
            <a:r>
              <a:rPr lang="en-US" b="1" dirty="0">
                <a:solidFill>
                  <a:srgbClr val="0070C0"/>
                </a:solidFill>
              </a:rPr>
              <a:t>0  </a:t>
            </a:r>
            <a:r>
              <a:rPr lang="ne-NP" b="1" dirty="0">
                <a:solidFill>
                  <a:srgbClr val="0070C0"/>
                </a:solidFill>
              </a:rPr>
              <a:t> </a:t>
            </a:r>
            <a:r>
              <a:rPr lang="en-US" b="1" dirty="0">
                <a:solidFill>
                  <a:srgbClr val="0070C0"/>
                </a:solidFill>
              </a:rPr>
              <a:t> </a:t>
            </a:r>
            <a:r>
              <a:rPr lang="ne-NP" b="1" dirty="0">
                <a:solidFill>
                  <a:srgbClr val="0070C0"/>
                </a:solidFill>
              </a:rPr>
              <a:t> </a:t>
            </a:r>
            <a:r>
              <a:rPr lang="en-US" b="1" dirty="0">
                <a:solidFill>
                  <a:srgbClr val="0070C0"/>
                </a:solidFill>
              </a:rPr>
              <a:t> 0 </a:t>
            </a:r>
            <a:r>
              <a:rPr lang="ne-NP" b="1" dirty="0">
                <a:solidFill>
                  <a:srgbClr val="0070C0"/>
                </a:solidFill>
              </a:rPr>
              <a:t>  </a:t>
            </a:r>
            <a:r>
              <a:rPr lang="en-US" b="1" dirty="0">
                <a:solidFill>
                  <a:srgbClr val="0070C0"/>
                </a:solidFill>
              </a:rPr>
              <a:t>  0</a:t>
            </a:r>
            <a:endParaRPr lang="en-US" sz="2000" b="1" dirty="0">
              <a:solidFill>
                <a:srgbClr val="0070C0"/>
              </a:solidFill>
            </a:endParaRPr>
          </a:p>
        </p:txBody>
      </p:sp>
      <p:sp>
        <p:nvSpPr>
          <p:cNvPr id="3" name="Rectangle 2">
            <a:extLst>
              <a:ext uri="{FF2B5EF4-FFF2-40B4-BE49-F238E27FC236}">
                <a16:creationId xmlns:a16="http://schemas.microsoft.com/office/drawing/2014/main" xmlns="" id="{00DDFC4D-CF5D-40C1-8124-16391193FE28}"/>
              </a:ext>
            </a:extLst>
          </p:cNvPr>
          <p:cNvSpPr/>
          <p:nvPr/>
        </p:nvSpPr>
        <p:spPr>
          <a:xfrm>
            <a:off x="9012999" y="3965917"/>
            <a:ext cx="3016935" cy="1631216"/>
          </a:xfrm>
          <a:prstGeom prst="rect">
            <a:avLst/>
          </a:prstGeom>
          <a:noFill/>
        </p:spPr>
        <p:txBody>
          <a:bodyPr wrap="square" lIns="91440" tIns="45720" rIns="91440" bIns="45720">
            <a:spAutoFit/>
          </a:bodyPr>
          <a:lstStyle/>
          <a:p>
            <a:pPr algn="ctr"/>
            <a:r>
              <a:rPr lang="ne-NP" sz="2000" dirty="0">
                <a:ln w="0"/>
                <a:solidFill>
                  <a:srgbClr val="4708C4"/>
                </a:solidFill>
                <a:effectLst>
                  <a:outerShdw blurRad="38100" dist="19050" dir="2700000" algn="tl" rotWithShape="0">
                    <a:schemeClr val="dk1">
                      <a:alpha val="40000"/>
                    </a:schemeClr>
                  </a:outerShdw>
                </a:effectLst>
                <a:cs typeface="Kalimati" panose="00000400000000000000" pitchFamily="2"/>
              </a:rPr>
              <a:t>महल ६ मा क्षेत्रफल ० भए </a:t>
            </a:r>
            <a:r>
              <a:rPr lang="en-US" sz="2000" b="0" cap="none" spc="0" dirty="0">
                <a:ln w="0"/>
                <a:solidFill>
                  <a:srgbClr val="4708C4"/>
                </a:solidFill>
                <a:effectLst>
                  <a:outerShdw blurRad="38100" dist="19050" dir="2700000" algn="tl" rotWithShape="0">
                    <a:schemeClr val="dk1">
                      <a:alpha val="40000"/>
                    </a:schemeClr>
                  </a:outerShdw>
                </a:effectLst>
                <a:cs typeface="Kalimati" panose="00000400000000000000" pitchFamily="2"/>
              </a:rPr>
              <a:t> </a:t>
            </a:r>
            <a:endParaRPr lang="ne-NP" sz="2000" b="0" cap="none" spc="0" dirty="0">
              <a:ln w="0"/>
              <a:solidFill>
                <a:srgbClr val="4708C4"/>
              </a:solidFill>
              <a:effectLst>
                <a:outerShdw blurRad="38100" dist="19050" dir="2700000" algn="tl" rotWithShape="0">
                  <a:schemeClr val="dk1">
                    <a:alpha val="40000"/>
                  </a:schemeClr>
                </a:outerShdw>
              </a:effectLst>
              <a:cs typeface="Kalimati" panose="00000400000000000000" pitchFamily="2"/>
            </a:endParaRPr>
          </a:p>
          <a:p>
            <a:pPr algn="ctr"/>
            <a:endParaRPr lang="en-US"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endParaRPr>
          </a:p>
          <a:p>
            <a:pPr algn="ctr"/>
            <a:r>
              <a:rPr lang="ne-NP"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rPr>
              <a:t>प्रश्न ४.१ को कित्ता अनुसार जम्मा क्षेत्रफल </a:t>
            </a:r>
            <a:r>
              <a:rPr lang="en-US"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rPr>
              <a:t>= </a:t>
            </a:r>
            <a:r>
              <a:rPr lang="ne-NP" sz="2000" b="0" cap="none" spc="0" dirty="0">
                <a:ln w="0"/>
                <a:solidFill>
                  <a:srgbClr val="00B050"/>
                </a:solidFill>
                <a:effectLst>
                  <a:outerShdw blurRad="38100" dist="19050" dir="2700000" algn="tl" rotWithShape="0">
                    <a:schemeClr val="dk1">
                      <a:alpha val="40000"/>
                    </a:schemeClr>
                  </a:outerShdw>
                </a:effectLst>
                <a:cs typeface="Kalimati" panose="00000400000000000000" pitchFamily="2"/>
              </a:rPr>
              <a:t>महल २ ‌</a:t>
            </a:r>
            <a:r>
              <a:rPr lang="en-US" sz="2000" b="0" cap="none" spc="0" dirty="0">
                <a:ln w="0"/>
                <a:solidFill>
                  <a:srgbClr val="00B050"/>
                </a:solidFill>
                <a:effectLst>
                  <a:outerShdw blurRad="38100" dist="19050" dir="2700000" algn="tl" rotWithShape="0">
                    <a:schemeClr val="dk1">
                      <a:alpha val="40000"/>
                    </a:schemeClr>
                  </a:outerShdw>
                </a:effectLst>
                <a:cs typeface="Kalimati" panose="00000400000000000000" pitchFamily="2"/>
              </a:rPr>
              <a:t>+</a:t>
            </a:r>
            <a:r>
              <a:rPr lang="ne-NP" sz="2000" b="0" cap="none" spc="0" dirty="0">
                <a:ln w="0"/>
                <a:solidFill>
                  <a:srgbClr val="00B050"/>
                </a:solidFill>
                <a:effectLst>
                  <a:outerShdw blurRad="38100" dist="19050" dir="2700000" algn="tl" rotWithShape="0">
                    <a:schemeClr val="dk1">
                      <a:alpha val="40000"/>
                    </a:schemeClr>
                  </a:outerShdw>
                </a:effectLst>
                <a:cs typeface="Kalimati" panose="00000400000000000000" pitchFamily="2"/>
              </a:rPr>
              <a:t> महल ४</a:t>
            </a:r>
            <a:endParaRPr lang="en-US"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endParaRPr>
          </a:p>
        </p:txBody>
      </p:sp>
      <p:sp>
        <p:nvSpPr>
          <p:cNvPr id="18" name="Slide Number Placeholder 17">
            <a:extLst>
              <a:ext uri="{FF2B5EF4-FFF2-40B4-BE49-F238E27FC236}">
                <a16:creationId xmlns:a16="http://schemas.microsoft.com/office/drawing/2014/main" xmlns="" id="{8BFF2351-81B9-499F-8DA8-CA6553450AF7}"/>
              </a:ext>
            </a:extLst>
          </p:cNvPr>
          <p:cNvSpPr>
            <a:spLocks noGrp="1"/>
          </p:cNvSpPr>
          <p:nvPr>
            <p:ph type="sldNum" sz="quarter" idx="12"/>
          </p:nvPr>
        </p:nvSpPr>
        <p:spPr/>
        <p:txBody>
          <a:bodyPr/>
          <a:lstStyle/>
          <a:p>
            <a:fld id="{B6F15528-21DE-4FAA-801E-634DDDAF4B2B}" type="slidenum">
              <a:rPr lang="en-US" smtClean="0"/>
              <a:pPr/>
              <a:t>23</a:t>
            </a:fld>
            <a:r>
              <a:rPr lang="en-US"/>
              <a:t>/46</a:t>
            </a:r>
            <a:endParaRPr lang="en-US" dirty="0"/>
          </a:p>
        </p:txBody>
      </p:sp>
    </p:spTree>
    <p:extLst>
      <p:ext uri="{BB962C8B-B14F-4D97-AF65-F5344CB8AC3E}">
        <p14:creationId xmlns:p14="http://schemas.microsoft.com/office/powerpoint/2010/main" val="1367150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r>
              <a:rPr lang="en-US" smtClean="0"/>
              <a:t>/46</a:t>
            </a:r>
            <a:endParaRPr lang="en-US" dirty="0"/>
          </a:p>
        </p:txBody>
      </p:sp>
      <p:sp>
        <p:nvSpPr>
          <p:cNvPr id="7" name="Rectangle 6"/>
          <p:cNvSpPr/>
          <p:nvPr/>
        </p:nvSpPr>
        <p:spPr>
          <a:xfrm>
            <a:off x="1295400" y="1828800"/>
            <a:ext cx="9829800" cy="3323987"/>
          </a:xfrm>
          <a:prstGeom prst="rect">
            <a:avLst/>
          </a:prstGeom>
          <a:ln w="38100">
            <a:solidFill>
              <a:schemeClr val="tx1">
                <a:lumMod val="50000"/>
                <a:lumOff val="50000"/>
              </a:schemeClr>
            </a:solidFill>
          </a:ln>
        </p:spPr>
        <p:txBody>
          <a:bodyPr wrap="square">
            <a:spAutoFit/>
          </a:bodyPr>
          <a:lstStyle/>
          <a:p>
            <a:pPr>
              <a:lnSpc>
                <a:spcPct val="150000"/>
              </a:lnSpc>
            </a:pPr>
            <a:r>
              <a:rPr lang="ne-NP" sz="2800" b="1" dirty="0">
                <a:solidFill>
                  <a:schemeClr val="dk1"/>
                </a:solidFill>
                <a:cs typeface="Kalimati" pitchFamily="2"/>
              </a:rPr>
              <a:t>भाग ४ अस्थायी तथा स्थायी बालीहरू.....</a:t>
            </a:r>
          </a:p>
          <a:p>
            <a:pPr algn="just">
              <a:lnSpc>
                <a:spcPct val="150000"/>
              </a:lnSpc>
            </a:pPr>
            <a:r>
              <a:rPr lang="ne-NP" sz="2800" dirty="0">
                <a:solidFill>
                  <a:schemeClr val="dk1"/>
                </a:solidFill>
                <a:cs typeface="Kalimati" pitchFamily="2"/>
              </a:rPr>
              <a:t>यदि प्रश्न नं. ४.३ को कुनै कित्ताको महल नं. ६ (संयुक्त बाली) मा कुनै क्षेत्रफल लेखिएको छैन भने महल नं. </a:t>
            </a:r>
            <a:r>
              <a:rPr lang="ne-NP" sz="2800" dirty="0" smtClean="0">
                <a:solidFill>
                  <a:schemeClr val="dk1"/>
                </a:solidFill>
                <a:cs typeface="Kalimati" pitchFamily="2"/>
              </a:rPr>
              <a:t>३ </a:t>
            </a:r>
            <a:r>
              <a:rPr lang="ne-NP" sz="2800" dirty="0">
                <a:solidFill>
                  <a:schemeClr val="dk1"/>
                </a:solidFill>
                <a:cs typeface="Kalimati" pitchFamily="2"/>
              </a:rPr>
              <a:t>र </a:t>
            </a:r>
            <a:r>
              <a:rPr lang="ne-NP" sz="2800" dirty="0" smtClean="0">
                <a:solidFill>
                  <a:schemeClr val="dk1"/>
                </a:solidFill>
                <a:cs typeface="Kalimati" pitchFamily="2"/>
              </a:rPr>
              <a:t>५ </a:t>
            </a:r>
            <a:r>
              <a:rPr lang="ne-NP" sz="2800" dirty="0">
                <a:solidFill>
                  <a:schemeClr val="dk1"/>
                </a:solidFill>
                <a:cs typeface="Kalimati" pitchFamily="2"/>
              </a:rPr>
              <a:t>को जोड प्रश्न नं. </a:t>
            </a:r>
            <a:r>
              <a:rPr lang="ne-NP" sz="2800" dirty="0" smtClean="0">
                <a:solidFill>
                  <a:schemeClr val="dk1"/>
                </a:solidFill>
                <a:cs typeface="Kalimati" pitchFamily="2"/>
              </a:rPr>
              <a:t>४.२ (स्थायी </a:t>
            </a:r>
            <a:r>
              <a:rPr lang="ne-NP" sz="2800" dirty="0">
                <a:solidFill>
                  <a:schemeClr val="dk1"/>
                </a:solidFill>
                <a:cs typeface="Kalimati" pitchFamily="2"/>
              </a:rPr>
              <a:t>बाली) मा उक्त कित्ताअन्तर्गत लगाइएका सबै बालीहरूको क्षेत्रफलको जोडसँग बराबर हुनुपर्दछ । </a:t>
            </a:r>
          </a:p>
        </p:txBody>
      </p:sp>
    </p:spTree>
    <p:extLst>
      <p:ext uri="{BB962C8B-B14F-4D97-AF65-F5344CB8AC3E}">
        <p14:creationId xmlns:p14="http://schemas.microsoft.com/office/powerpoint/2010/main" val="3825392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xmlns="" id="{3CB1A1B4-0A69-48E7-8B94-A1770FB6DD76}"/>
              </a:ext>
            </a:extLst>
          </p:cNvPr>
          <p:cNvGrpSpPr/>
          <p:nvPr/>
        </p:nvGrpSpPr>
        <p:grpSpPr>
          <a:xfrm>
            <a:off x="685800" y="3784114"/>
            <a:ext cx="8336865" cy="2972274"/>
            <a:chOff x="685800" y="3784114"/>
            <a:chExt cx="8336865" cy="2972274"/>
          </a:xfrm>
        </p:grpSpPr>
        <p:pic>
          <p:nvPicPr>
            <p:cNvPr id="40" name="Picture 39">
              <a:extLst>
                <a:ext uri="{FF2B5EF4-FFF2-40B4-BE49-F238E27FC236}">
                  <a16:creationId xmlns:a16="http://schemas.microsoft.com/office/drawing/2014/main" xmlns="" id="{6627B534-E4FC-4389-8DEE-77DA35DF3DF7}"/>
                </a:ext>
              </a:extLst>
            </p:cNvPr>
            <p:cNvPicPr>
              <a:picLocks noChangeAspect="1"/>
            </p:cNvPicPr>
            <p:nvPr/>
          </p:nvPicPr>
          <p:blipFill rotWithShape="1">
            <a:blip r:embed="rId2"/>
            <a:srcRect l="16250" t="28889" r="11876" b="25555"/>
            <a:stretch/>
          </p:blipFill>
          <p:spPr>
            <a:xfrm>
              <a:off x="685800" y="3784114"/>
              <a:ext cx="8336865" cy="2972274"/>
            </a:xfrm>
            <a:prstGeom prst="rect">
              <a:avLst/>
            </a:prstGeom>
          </p:spPr>
        </p:pic>
        <p:sp>
          <p:nvSpPr>
            <p:cNvPr id="42" name="TextBox 41">
              <a:extLst>
                <a:ext uri="{FF2B5EF4-FFF2-40B4-BE49-F238E27FC236}">
                  <a16:creationId xmlns:a16="http://schemas.microsoft.com/office/drawing/2014/main" xmlns="" id="{D6CA7489-E1D8-4937-B482-FC361F5A9A6A}"/>
                </a:ext>
              </a:extLst>
            </p:cNvPr>
            <p:cNvSpPr txBox="1"/>
            <p:nvPr/>
          </p:nvSpPr>
          <p:spPr>
            <a:xfrm>
              <a:off x="1526470" y="5894362"/>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sp>
          <p:nvSpPr>
            <p:cNvPr id="51" name="TextBox 50">
              <a:extLst>
                <a:ext uri="{FF2B5EF4-FFF2-40B4-BE49-F238E27FC236}">
                  <a16:creationId xmlns:a16="http://schemas.microsoft.com/office/drawing/2014/main" xmlns="" id="{CCAB2E22-9B4D-4995-B6BB-C291B29CDEAA}"/>
                </a:ext>
              </a:extLst>
            </p:cNvPr>
            <p:cNvSpPr txBox="1"/>
            <p:nvPr/>
          </p:nvSpPr>
          <p:spPr>
            <a:xfrm>
              <a:off x="4533063" y="5932796"/>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grpSp>
      <p:sp>
        <p:nvSpPr>
          <p:cNvPr id="57" name="TextBox 56">
            <a:extLst>
              <a:ext uri="{FF2B5EF4-FFF2-40B4-BE49-F238E27FC236}">
                <a16:creationId xmlns:a16="http://schemas.microsoft.com/office/drawing/2014/main" xmlns="" id="{CF4E0727-FB82-4E6C-9505-C151FC9504C9}"/>
              </a:ext>
            </a:extLst>
          </p:cNvPr>
          <p:cNvSpPr txBox="1"/>
          <p:nvPr/>
        </p:nvSpPr>
        <p:spPr>
          <a:xfrm>
            <a:off x="7422231" y="5932796"/>
            <a:ext cx="1447800" cy="369332"/>
          </a:xfrm>
          <a:prstGeom prst="rect">
            <a:avLst/>
          </a:prstGeom>
          <a:noFill/>
        </p:spPr>
        <p:txBody>
          <a:bodyPr wrap="square" rtlCol="0">
            <a:spAutoFit/>
          </a:bodyPr>
          <a:lstStyle/>
          <a:p>
            <a:r>
              <a:rPr lang="en-US" b="1" dirty="0">
                <a:solidFill>
                  <a:srgbClr val="0070C0"/>
                </a:solidFill>
              </a:rPr>
              <a:t>0  </a:t>
            </a:r>
            <a:r>
              <a:rPr lang="ne-NP" b="1" dirty="0">
                <a:solidFill>
                  <a:srgbClr val="0070C0"/>
                </a:solidFill>
              </a:rPr>
              <a:t> </a:t>
            </a:r>
            <a:r>
              <a:rPr lang="en-US" b="1" dirty="0">
                <a:solidFill>
                  <a:srgbClr val="0070C0"/>
                </a:solidFill>
              </a:rPr>
              <a:t> </a:t>
            </a:r>
            <a:r>
              <a:rPr lang="ne-NP" b="1" dirty="0">
                <a:solidFill>
                  <a:srgbClr val="0070C0"/>
                </a:solidFill>
              </a:rPr>
              <a:t> </a:t>
            </a:r>
            <a:r>
              <a:rPr lang="en-US" b="1" dirty="0">
                <a:solidFill>
                  <a:srgbClr val="0070C0"/>
                </a:solidFill>
              </a:rPr>
              <a:t> 0 </a:t>
            </a:r>
            <a:r>
              <a:rPr lang="ne-NP" b="1" dirty="0">
                <a:solidFill>
                  <a:srgbClr val="0070C0"/>
                </a:solidFill>
              </a:rPr>
              <a:t>  </a:t>
            </a:r>
            <a:r>
              <a:rPr lang="en-US" b="1" dirty="0">
                <a:solidFill>
                  <a:srgbClr val="0070C0"/>
                </a:solidFill>
              </a:rPr>
              <a:t>  0</a:t>
            </a:r>
            <a:endParaRPr lang="en-US" sz="2000" b="1" dirty="0">
              <a:solidFill>
                <a:srgbClr val="0070C0"/>
              </a:solidFill>
            </a:endParaRPr>
          </a:p>
        </p:txBody>
      </p:sp>
      <p:pic>
        <p:nvPicPr>
          <p:cNvPr id="5122" name="Picture 2" descr="Be careful sign stock photo. Image of look, plate, careful - 78345638">
            <a:extLst>
              <a:ext uri="{FF2B5EF4-FFF2-40B4-BE49-F238E27FC236}">
                <a16:creationId xmlns:a16="http://schemas.microsoft.com/office/drawing/2014/main" xmlns="" id="{52E22F60-001D-449D-9FB0-187CF8C26F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27"/>
          <a:stretch/>
        </p:blipFill>
        <p:spPr bwMode="auto">
          <a:xfrm>
            <a:off x="10383068" y="1974101"/>
            <a:ext cx="1797190" cy="17559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B750340-BF84-4EE4-8CFF-F0D1A7C8D1A3}"/>
              </a:ext>
            </a:extLst>
          </p:cNvPr>
          <p:cNvPicPr>
            <a:picLocks noChangeAspect="1"/>
          </p:cNvPicPr>
          <p:nvPr/>
        </p:nvPicPr>
        <p:blipFill rotWithShape="1">
          <a:blip r:embed="rId4"/>
          <a:srcRect l="16250" t="22223" r="11875" b="26666"/>
          <a:stretch/>
        </p:blipFill>
        <p:spPr>
          <a:xfrm>
            <a:off x="295101" y="762000"/>
            <a:ext cx="7795399" cy="3118160"/>
          </a:xfrm>
          <a:prstGeom prst="rect">
            <a:avLst/>
          </a:prstGeom>
        </p:spPr>
      </p:pic>
      <p:sp>
        <p:nvSpPr>
          <p:cNvPr id="58" name="TextBox 57">
            <a:extLst>
              <a:ext uri="{FF2B5EF4-FFF2-40B4-BE49-F238E27FC236}">
                <a16:creationId xmlns:a16="http://schemas.microsoft.com/office/drawing/2014/main" xmlns="" id="{B4A89660-686A-4F50-8F90-4A8C8454E29D}"/>
              </a:ext>
            </a:extLst>
          </p:cNvPr>
          <p:cNvSpPr txBox="1"/>
          <p:nvPr/>
        </p:nvSpPr>
        <p:spPr>
          <a:xfrm>
            <a:off x="762000" y="2514600"/>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59" name="TextBox 58">
            <a:extLst>
              <a:ext uri="{FF2B5EF4-FFF2-40B4-BE49-F238E27FC236}">
                <a16:creationId xmlns:a16="http://schemas.microsoft.com/office/drawing/2014/main" xmlns="" id="{2A390A81-C50F-4F3C-B08F-0CEF81D89FE6}"/>
              </a:ext>
            </a:extLst>
          </p:cNvPr>
          <p:cNvSpPr txBox="1"/>
          <p:nvPr/>
        </p:nvSpPr>
        <p:spPr>
          <a:xfrm>
            <a:off x="792550" y="3473303"/>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60" name="TextBox 59">
            <a:extLst>
              <a:ext uri="{FF2B5EF4-FFF2-40B4-BE49-F238E27FC236}">
                <a16:creationId xmlns:a16="http://schemas.microsoft.com/office/drawing/2014/main" xmlns="" id="{E1D56029-786B-429E-9F69-14DA91830937}"/>
              </a:ext>
            </a:extLst>
          </p:cNvPr>
          <p:cNvSpPr txBox="1"/>
          <p:nvPr/>
        </p:nvSpPr>
        <p:spPr>
          <a:xfrm>
            <a:off x="838199" y="2877517"/>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61" name="TextBox 60">
            <a:extLst>
              <a:ext uri="{FF2B5EF4-FFF2-40B4-BE49-F238E27FC236}">
                <a16:creationId xmlns:a16="http://schemas.microsoft.com/office/drawing/2014/main" xmlns="" id="{A6BB2150-E53C-41D6-B4E6-B93B82704461}"/>
              </a:ext>
            </a:extLst>
          </p:cNvPr>
          <p:cNvSpPr txBox="1"/>
          <p:nvPr/>
        </p:nvSpPr>
        <p:spPr>
          <a:xfrm>
            <a:off x="838200" y="3156490"/>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64" name="TextBox 63">
            <a:extLst>
              <a:ext uri="{FF2B5EF4-FFF2-40B4-BE49-F238E27FC236}">
                <a16:creationId xmlns:a16="http://schemas.microsoft.com/office/drawing/2014/main" xmlns="" id="{219F5CD0-E51A-4F6E-BF47-1D577314C954}"/>
              </a:ext>
            </a:extLst>
          </p:cNvPr>
          <p:cNvSpPr txBox="1"/>
          <p:nvPr/>
        </p:nvSpPr>
        <p:spPr>
          <a:xfrm>
            <a:off x="2917385" y="2514599"/>
            <a:ext cx="1121215" cy="338554"/>
          </a:xfrm>
          <a:prstGeom prst="rect">
            <a:avLst/>
          </a:prstGeom>
          <a:noFill/>
        </p:spPr>
        <p:txBody>
          <a:bodyPr wrap="square" rtlCol="0">
            <a:spAutoFit/>
          </a:bodyPr>
          <a:lstStyle/>
          <a:p>
            <a:r>
              <a:rPr lang="en-US" sz="1600" b="1" dirty="0">
                <a:solidFill>
                  <a:srgbClr val="0070C0"/>
                </a:solidFill>
              </a:rPr>
              <a:t> 0     5    0</a:t>
            </a:r>
            <a:endParaRPr lang="en-US" b="1" dirty="0">
              <a:solidFill>
                <a:srgbClr val="0070C0"/>
              </a:solidFill>
            </a:endParaRPr>
          </a:p>
        </p:txBody>
      </p:sp>
      <p:sp>
        <p:nvSpPr>
          <p:cNvPr id="65" name="TextBox 64">
            <a:extLst>
              <a:ext uri="{FF2B5EF4-FFF2-40B4-BE49-F238E27FC236}">
                <a16:creationId xmlns:a16="http://schemas.microsoft.com/office/drawing/2014/main" xmlns="" id="{0C90BCEC-D426-4DC3-A66D-DDB152E91DB1}"/>
              </a:ext>
            </a:extLst>
          </p:cNvPr>
          <p:cNvSpPr txBox="1"/>
          <p:nvPr/>
        </p:nvSpPr>
        <p:spPr>
          <a:xfrm>
            <a:off x="2917385" y="2825410"/>
            <a:ext cx="1121215" cy="338554"/>
          </a:xfrm>
          <a:prstGeom prst="rect">
            <a:avLst/>
          </a:prstGeom>
          <a:noFill/>
        </p:spPr>
        <p:txBody>
          <a:bodyPr wrap="square" rtlCol="0">
            <a:spAutoFit/>
          </a:bodyPr>
          <a:lstStyle/>
          <a:p>
            <a:r>
              <a:rPr lang="en-US" sz="1600" b="1" dirty="0">
                <a:solidFill>
                  <a:srgbClr val="0070C0"/>
                </a:solidFill>
              </a:rPr>
              <a:t> 0     3    0</a:t>
            </a:r>
            <a:endParaRPr lang="en-US" b="1" dirty="0">
              <a:solidFill>
                <a:srgbClr val="0070C0"/>
              </a:solidFill>
            </a:endParaRPr>
          </a:p>
        </p:txBody>
      </p:sp>
      <p:sp>
        <p:nvSpPr>
          <p:cNvPr id="66" name="TextBox 65">
            <a:extLst>
              <a:ext uri="{FF2B5EF4-FFF2-40B4-BE49-F238E27FC236}">
                <a16:creationId xmlns:a16="http://schemas.microsoft.com/office/drawing/2014/main" xmlns="" id="{AE14A70A-25A2-43A5-9232-EFF0BB5EE589}"/>
              </a:ext>
            </a:extLst>
          </p:cNvPr>
          <p:cNvSpPr txBox="1"/>
          <p:nvPr/>
        </p:nvSpPr>
        <p:spPr>
          <a:xfrm>
            <a:off x="2901190" y="3156490"/>
            <a:ext cx="1121215" cy="338554"/>
          </a:xfrm>
          <a:prstGeom prst="rect">
            <a:avLst/>
          </a:prstGeom>
          <a:noFill/>
        </p:spPr>
        <p:txBody>
          <a:bodyPr wrap="square" rtlCol="0">
            <a:spAutoFit/>
          </a:bodyPr>
          <a:lstStyle/>
          <a:p>
            <a:r>
              <a:rPr lang="en-US" sz="1600" b="1" dirty="0">
                <a:solidFill>
                  <a:srgbClr val="0070C0"/>
                </a:solidFill>
              </a:rPr>
              <a:t> 0     1    0</a:t>
            </a:r>
            <a:endParaRPr lang="en-US" b="1" dirty="0">
              <a:solidFill>
                <a:srgbClr val="0070C0"/>
              </a:solidFill>
            </a:endParaRPr>
          </a:p>
        </p:txBody>
      </p:sp>
      <p:sp>
        <p:nvSpPr>
          <p:cNvPr id="67" name="TextBox 66">
            <a:extLst>
              <a:ext uri="{FF2B5EF4-FFF2-40B4-BE49-F238E27FC236}">
                <a16:creationId xmlns:a16="http://schemas.microsoft.com/office/drawing/2014/main" xmlns="" id="{E23B8801-F641-472C-8E1C-9C1EA0BF8123}"/>
              </a:ext>
            </a:extLst>
          </p:cNvPr>
          <p:cNvSpPr txBox="1"/>
          <p:nvPr/>
        </p:nvSpPr>
        <p:spPr>
          <a:xfrm>
            <a:off x="2914450" y="3474775"/>
            <a:ext cx="1121215" cy="338554"/>
          </a:xfrm>
          <a:prstGeom prst="rect">
            <a:avLst/>
          </a:prstGeom>
          <a:noFill/>
        </p:spPr>
        <p:txBody>
          <a:bodyPr wrap="square" rtlCol="0">
            <a:spAutoFit/>
          </a:bodyPr>
          <a:lstStyle/>
          <a:p>
            <a:r>
              <a:rPr lang="en-US" sz="1600" b="1" dirty="0">
                <a:solidFill>
                  <a:srgbClr val="0070C0"/>
                </a:solidFill>
              </a:rPr>
              <a:t> 0     1    0</a:t>
            </a:r>
            <a:endParaRPr lang="en-US" b="1" dirty="0">
              <a:solidFill>
                <a:srgbClr val="0070C0"/>
              </a:solidFill>
            </a:endParaRPr>
          </a:p>
        </p:txBody>
      </p:sp>
      <p:sp>
        <p:nvSpPr>
          <p:cNvPr id="68" name="TextBox 67">
            <a:extLst>
              <a:ext uri="{FF2B5EF4-FFF2-40B4-BE49-F238E27FC236}">
                <a16:creationId xmlns:a16="http://schemas.microsoft.com/office/drawing/2014/main" xmlns="" id="{6149AC33-DCB0-4506-9DE9-1C542AB4F6BD}"/>
              </a:ext>
            </a:extLst>
          </p:cNvPr>
          <p:cNvSpPr txBox="1"/>
          <p:nvPr/>
        </p:nvSpPr>
        <p:spPr>
          <a:xfrm>
            <a:off x="4226042" y="2513519"/>
            <a:ext cx="1121215" cy="338554"/>
          </a:xfrm>
          <a:prstGeom prst="rect">
            <a:avLst/>
          </a:prstGeom>
          <a:noFill/>
        </p:spPr>
        <p:txBody>
          <a:bodyPr wrap="square" rtlCol="0">
            <a:spAutoFit/>
          </a:bodyPr>
          <a:lstStyle/>
          <a:p>
            <a:r>
              <a:rPr lang="en-US" sz="1600" b="1" dirty="0">
                <a:solidFill>
                  <a:srgbClr val="0070C0"/>
                </a:solidFill>
              </a:rPr>
              <a:t> 0     1    0</a:t>
            </a:r>
            <a:endParaRPr lang="en-US" b="1" dirty="0">
              <a:solidFill>
                <a:srgbClr val="0070C0"/>
              </a:solidFill>
            </a:endParaRPr>
          </a:p>
        </p:txBody>
      </p:sp>
      <p:sp>
        <p:nvSpPr>
          <p:cNvPr id="69" name="Callout: Quad Arrow 68">
            <a:extLst>
              <a:ext uri="{FF2B5EF4-FFF2-40B4-BE49-F238E27FC236}">
                <a16:creationId xmlns:a16="http://schemas.microsoft.com/office/drawing/2014/main" xmlns="" id="{80FDB681-23F0-4898-BEFE-EAC0309CFDBE}"/>
              </a:ext>
            </a:extLst>
          </p:cNvPr>
          <p:cNvSpPr/>
          <p:nvPr/>
        </p:nvSpPr>
        <p:spPr>
          <a:xfrm>
            <a:off x="5327268" y="2579988"/>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allout: Quad Arrow 69">
            <a:extLst>
              <a:ext uri="{FF2B5EF4-FFF2-40B4-BE49-F238E27FC236}">
                <a16:creationId xmlns:a16="http://schemas.microsoft.com/office/drawing/2014/main" xmlns="" id="{AADE5C9B-5A16-41F6-840E-50530848FE05}"/>
              </a:ext>
            </a:extLst>
          </p:cNvPr>
          <p:cNvSpPr/>
          <p:nvPr/>
        </p:nvSpPr>
        <p:spPr>
          <a:xfrm>
            <a:off x="5327268" y="2941771"/>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allout: Quad Arrow 70">
            <a:extLst>
              <a:ext uri="{FF2B5EF4-FFF2-40B4-BE49-F238E27FC236}">
                <a16:creationId xmlns:a16="http://schemas.microsoft.com/office/drawing/2014/main" xmlns="" id="{B3A16530-C389-444E-8215-B21DD16978C4}"/>
              </a:ext>
            </a:extLst>
          </p:cNvPr>
          <p:cNvSpPr/>
          <p:nvPr/>
        </p:nvSpPr>
        <p:spPr>
          <a:xfrm>
            <a:off x="5327268" y="326057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llout: Quad Arrow 71">
            <a:extLst>
              <a:ext uri="{FF2B5EF4-FFF2-40B4-BE49-F238E27FC236}">
                <a16:creationId xmlns:a16="http://schemas.microsoft.com/office/drawing/2014/main" xmlns="" id="{CA94BD1A-4E26-410A-AAF8-371E3C8612FD}"/>
              </a:ext>
            </a:extLst>
          </p:cNvPr>
          <p:cNvSpPr/>
          <p:nvPr/>
        </p:nvSpPr>
        <p:spPr>
          <a:xfrm>
            <a:off x="5327268" y="3587089"/>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xmlns="" id="{5255758B-7A31-4679-B8C2-A2375A5691D3}"/>
              </a:ext>
            </a:extLst>
          </p:cNvPr>
          <p:cNvSpPr txBox="1"/>
          <p:nvPr/>
        </p:nvSpPr>
        <p:spPr>
          <a:xfrm>
            <a:off x="1966562" y="2544296"/>
            <a:ext cx="516073" cy="281114"/>
          </a:xfrm>
          <a:prstGeom prst="rect">
            <a:avLst/>
          </a:prstGeom>
          <a:noFill/>
        </p:spPr>
        <p:txBody>
          <a:bodyPr wrap="square" rtlCol="0">
            <a:spAutoFit/>
          </a:bodyPr>
          <a:lstStyle/>
          <a:p>
            <a:r>
              <a:rPr lang="ne-NP" sz="1200" b="1" dirty="0">
                <a:solidFill>
                  <a:srgbClr val="0070C0"/>
                </a:solidFill>
              </a:rPr>
              <a:t>आँप</a:t>
            </a:r>
            <a:endParaRPr lang="en-US" sz="1200" b="1" dirty="0">
              <a:solidFill>
                <a:srgbClr val="0070C0"/>
              </a:solidFill>
            </a:endParaRPr>
          </a:p>
        </p:txBody>
      </p:sp>
      <p:sp>
        <p:nvSpPr>
          <p:cNvPr id="74" name="TextBox 73">
            <a:extLst>
              <a:ext uri="{FF2B5EF4-FFF2-40B4-BE49-F238E27FC236}">
                <a16:creationId xmlns:a16="http://schemas.microsoft.com/office/drawing/2014/main" xmlns="" id="{20FC62F1-9500-42EF-9A74-6A070AFB6281}"/>
              </a:ext>
            </a:extLst>
          </p:cNvPr>
          <p:cNvSpPr txBox="1"/>
          <p:nvPr/>
        </p:nvSpPr>
        <p:spPr>
          <a:xfrm>
            <a:off x="2014726" y="2875376"/>
            <a:ext cx="516073" cy="281114"/>
          </a:xfrm>
          <a:prstGeom prst="rect">
            <a:avLst/>
          </a:prstGeom>
          <a:noFill/>
        </p:spPr>
        <p:txBody>
          <a:bodyPr wrap="square" rtlCol="0">
            <a:spAutoFit/>
          </a:bodyPr>
          <a:lstStyle/>
          <a:p>
            <a:r>
              <a:rPr lang="ne-NP" sz="1200" b="1" dirty="0">
                <a:solidFill>
                  <a:srgbClr val="0070C0"/>
                </a:solidFill>
              </a:rPr>
              <a:t>केरा</a:t>
            </a:r>
            <a:endParaRPr lang="en-US" sz="1200" b="1" dirty="0">
              <a:solidFill>
                <a:srgbClr val="0070C0"/>
              </a:solidFill>
            </a:endParaRPr>
          </a:p>
        </p:txBody>
      </p:sp>
      <p:sp>
        <p:nvSpPr>
          <p:cNvPr id="75" name="TextBox 74">
            <a:extLst>
              <a:ext uri="{FF2B5EF4-FFF2-40B4-BE49-F238E27FC236}">
                <a16:creationId xmlns:a16="http://schemas.microsoft.com/office/drawing/2014/main" xmlns="" id="{BAB761D8-5192-4690-8CA1-E69819A7238E}"/>
              </a:ext>
            </a:extLst>
          </p:cNvPr>
          <p:cNvSpPr txBox="1"/>
          <p:nvPr/>
        </p:nvSpPr>
        <p:spPr>
          <a:xfrm>
            <a:off x="2013547" y="3187193"/>
            <a:ext cx="538437" cy="276999"/>
          </a:xfrm>
          <a:prstGeom prst="rect">
            <a:avLst/>
          </a:prstGeom>
          <a:noFill/>
        </p:spPr>
        <p:txBody>
          <a:bodyPr wrap="square" rtlCol="0">
            <a:spAutoFit/>
          </a:bodyPr>
          <a:lstStyle/>
          <a:p>
            <a:r>
              <a:rPr lang="ne-NP" sz="1200" b="1" dirty="0">
                <a:solidFill>
                  <a:srgbClr val="0070C0"/>
                </a:solidFill>
              </a:rPr>
              <a:t>अम्बा</a:t>
            </a:r>
            <a:endParaRPr lang="en-US" sz="1200" b="1" dirty="0">
              <a:solidFill>
                <a:srgbClr val="0070C0"/>
              </a:solidFill>
            </a:endParaRPr>
          </a:p>
        </p:txBody>
      </p:sp>
      <p:sp>
        <p:nvSpPr>
          <p:cNvPr id="76" name="TextBox 75">
            <a:extLst>
              <a:ext uri="{FF2B5EF4-FFF2-40B4-BE49-F238E27FC236}">
                <a16:creationId xmlns:a16="http://schemas.microsoft.com/office/drawing/2014/main" xmlns="" id="{DD915F72-197B-4120-9D38-D24524EAD63A}"/>
              </a:ext>
            </a:extLst>
          </p:cNvPr>
          <p:cNvSpPr txBox="1"/>
          <p:nvPr/>
        </p:nvSpPr>
        <p:spPr>
          <a:xfrm>
            <a:off x="2013546" y="3502652"/>
            <a:ext cx="577254" cy="276999"/>
          </a:xfrm>
          <a:prstGeom prst="rect">
            <a:avLst/>
          </a:prstGeom>
          <a:noFill/>
        </p:spPr>
        <p:txBody>
          <a:bodyPr wrap="square" rtlCol="0">
            <a:spAutoFit/>
          </a:bodyPr>
          <a:lstStyle/>
          <a:p>
            <a:r>
              <a:rPr lang="ne-NP" sz="1200" b="1" dirty="0">
                <a:solidFill>
                  <a:srgbClr val="0070C0"/>
                </a:solidFill>
              </a:rPr>
              <a:t>निबुवा</a:t>
            </a:r>
            <a:endParaRPr lang="en-US" sz="1200" b="1" dirty="0">
              <a:solidFill>
                <a:srgbClr val="0070C0"/>
              </a:solidFill>
            </a:endParaRPr>
          </a:p>
        </p:txBody>
      </p:sp>
      <p:sp>
        <p:nvSpPr>
          <p:cNvPr id="77" name="TextBox 76">
            <a:extLst>
              <a:ext uri="{FF2B5EF4-FFF2-40B4-BE49-F238E27FC236}">
                <a16:creationId xmlns:a16="http://schemas.microsoft.com/office/drawing/2014/main" xmlns="" id="{6974EDD7-D143-4BF1-8226-3CC949AEAC0D}"/>
              </a:ext>
            </a:extLst>
          </p:cNvPr>
          <p:cNvSpPr txBox="1"/>
          <p:nvPr/>
        </p:nvSpPr>
        <p:spPr>
          <a:xfrm>
            <a:off x="3010257" y="5889534"/>
            <a:ext cx="1238276" cy="369332"/>
          </a:xfrm>
          <a:prstGeom prst="rect">
            <a:avLst/>
          </a:prstGeom>
          <a:noFill/>
        </p:spPr>
        <p:txBody>
          <a:bodyPr wrap="square" rtlCol="0">
            <a:spAutoFit/>
          </a:bodyPr>
          <a:lstStyle/>
          <a:p>
            <a:r>
              <a:rPr lang="en-US" b="1" dirty="0">
                <a:solidFill>
                  <a:srgbClr val="0070C0"/>
                </a:solidFill>
              </a:rPr>
              <a:t>0      9      0</a:t>
            </a:r>
            <a:endParaRPr lang="en-US" sz="2000" b="1" dirty="0">
              <a:solidFill>
                <a:srgbClr val="0070C0"/>
              </a:solidFill>
            </a:endParaRPr>
          </a:p>
        </p:txBody>
      </p:sp>
      <p:sp>
        <p:nvSpPr>
          <p:cNvPr id="78" name="TextBox 77">
            <a:extLst>
              <a:ext uri="{FF2B5EF4-FFF2-40B4-BE49-F238E27FC236}">
                <a16:creationId xmlns:a16="http://schemas.microsoft.com/office/drawing/2014/main" xmlns="" id="{99596AE2-AC77-4C3D-BF4B-636B06F117DF}"/>
              </a:ext>
            </a:extLst>
          </p:cNvPr>
          <p:cNvSpPr txBox="1"/>
          <p:nvPr/>
        </p:nvSpPr>
        <p:spPr>
          <a:xfrm>
            <a:off x="6031321" y="5889534"/>
            <a:ext cx="1238276" cy="369332"/>
          </a:xfrm>
          <a:prstGeom prst="rect">
            <a:avLst/>
          </a:prstGeom>
          <a:noFill/>
        </p:spPr>
        <p:txBody>
          <a:bodyPr wrap="square" rtlCol="0">
            <a:spAutoFit/>
          </a:bodyPr>
          <a:lstStyle/>
          <a:p>
            <a:r>
              <a:rPr lang="en-US" b="1" dirty="0">
                <a:solidFill>
                  <a:srgbClr val="0070C0"/>
                </a:solidFill>
              </a:rPr>
              <a:t>0      2      0</a:t>
            </a:r>
            <a:endParaRPr lang="en-US" sz="2000" b="1" dirty="0">
              <a:solidFill>
                <a:srgbClr val="0070C0"/>
              </a:solidFill>
            </a:endParaRPr>
          </a:p>
        </p:txBody>
      </p:sp>
      <p:sp>
        <p:nvSpPr>
          <p:cNvPr id="5" name="Rectangle 4">
            <a:extLst>
              <a:ext uri="{FF2B5EF4-FFF2-40B4-BE49-F238E27FC236}">
                <a16:creationId xmlns:a16="http://schemas.microsoft.com/office/drawing/2014/main" xmlns="" id="{B98716F8-FC2A-479F-9FF4-48F92280AEC6}"/>
              </a:ext>
            </a:extLst>
          </p:cNvPr>
          <p:cNvSpPr/>
          <p:nvPr/>
        </p:nvSpPr>
        <p:spPr>
          <a:xfrm>
            <a:off x="3010257" y="5889534"/>
            <a:ext cx="1262824" cy="38511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xmlns="" id="{481691F4-24FB-476B-BFEE-6008EC1ED29D}"/>
              </a:ext>
            </a:extLst>
          </p:cNvPr>
          <p:cNvSpPr/>
          <p:nvPr/>
        </p:nvSpPr>
        <p:spPr>
          <a:xfrm>
            <a:off x="5964058" y="5880425"/>
            <a:ext cx="1262824" cy="38511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A171245-BBE3-44BC-81B6-67B5E19BC657}"/>
              </a:ext>
            </a:extLst>
          </p:cNvPr>
          <p:cNvSpPr/>
          <p:nvPr/>
        </p:nvSpPr>
        <p:spPr>
          <a:xfrm>
            <a:off x="8378672" y="3122133"/>
            <a:ext cx="2614819" cy="400110"/>
          </a:xfrm>
          <a:prstGeom prst="rect">
            <a:avLst/>
          </a:prstGeom>
          <a:noFill/>
        </p:spPr>
        <p:txBody>
          <a:bodyPr wrap="none" lIns="91440" tIns="45720" rIns="91440" bIns="45720">
            <a:spAutoFit/>
          </a:bodyPr>
          <a:lstStyle/>
          <a:p>
            <a:pPr algn="ctr"/>
            <a:r>
              <a:rPr lang="ne-NP" sz="20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जम्मा क्षेत्रफल</a:t>
            </a:r>
            <a:r>
              <a:rPr lang="en-US" sz="20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 = 0 -11-0</a:t>
            </a:r>
            <a:endParaRPr lang="en-US" sz="44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grpSp>
        <p:nvGrpSpPr>
          <p:cNvPr id="23" name="Group 22">
            <a:extLst>
              <a:ext uri="{FF2B5EF4-FFF2-40B4-BE49-F238E27FC236}">
                <a16:creationId xmlns:a16="http://schemas.microsoft.com/office/drawing/2014/main" xmlns="" id="{D7628E81-E963-4E8F-86EE-C657F90A682D}"/>
              </a:ext>
            </a:extLst>
          </p:cNvPr>
          <p:cNvGrpSpPr/>
          <p:nvPr/>
        </p:nvGrpSpPr>
        <p:grpSpPr>
          <a:xfrm>
            <a:off x="8277942" y="1917647"/>
            <a:ext cx="2446696" cy="863890"/>
            <a:chOff x="9534405" y="2945575"/>
            <a:chExt cx="2446696" cy="863890"/>
          </a:xfrm>
        </p:grpSpPr>
        <p:sp>
          <p:nvSpPr>
            <p:cNvPr id="50" name="Callout: Quad Arrow 49">
              <a:extLst>
                <a:ext uri="{FF2B5EF4-FFF2-40B4-BE49-F238E27FC236}">
                  <a16:creationId xmlns:a16="http://schemas.microsoft.com/office/drawing/2014/main" xmlns="" id="{E7006702-BE2C-452E-ACBC-5B8D95771015}"/>
                </a:ext>
              </a:extLst>
            </p:cNvPr>
            <p:cNvSpPr/>
            <p:nvPr/>
          </p:nvSpPr>
          <p:spPr>
            <a:xfrm>
              <a:off x="9563922" y="29706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4C9F0E6E-1B99-46D1-BCC1-BD607EEE36B5}"/>
                </a:ext>
              </a:extLst>
            </p:cNvPr>
            <p:cNvSpPr/>
            <p:nvPr/>
          </p:nvSpPr>
          <p:spPr>
            <a:xfrm>
              <a:off x="9763005" y="2945575"/>
              <a:ext cx="2147194" cy="338554"/>
            </a:xfrm>
            <a:prstGeom prst="rect">
              <a:avLst/>
            </a:prstGeom>
            <a:noFill/>
          </p:spPr>
          <p:txBody>
            <a:bodyPr wrap="square" lIns="91440" tIns="45720" rIns="91440" bIns="45720">
              <a:spAutoFit/>
            </a:bodyPr>
            <a:lstStyle/>
            <a:p>
              <a:pPr algn="ctr"/>
              <a:r>
                <a:rPr lang="ne-NP" sz="1600" b="0" cap="none" spc="0" dirty="0">
                  <a:ln w="0"/>
                  <a:solidFill>
                    <a:schemeClr val="tx1"/>
                  </a:solidFill>
                  <a:effectLst>
                    <a:outerShdw blurRad="38100" dist="19050" dir="2700000" algn="tl" rotWithShape="0">
                      <a:schemeClr val="dk1">
                        <a:alpha val="40000"/>
                      </a:schemeClr>
                    </a:outerShdw>
                  </a:effectLst>
                </a:rPr>
                <a:t>एक प्रकारको 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80" name="Callout: Quad Arrow 79">
              <a:extLst>
                <a:ext uri="{FF2B5EF4-FFF2-40B4-BE49-F238E27FC236}">
                  <a16:creationId xmlns:a16="http://schemas.microsoft.com/office/drawing/2014/main" xmlns="" id="{3FF907F5-CFE7-45E3-97BA-05BB58D314BC}"/>
                </a:ext>
              </a:extLst>
            </p:cNvPr>
            <p:cNvSpPr/>
            <p:nvPr/>
          </p:nvSpPr>
          <p:spPr>
            <a:xfrm>
              <a:off x="9534405" y="3499763"/>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80D5DA9B-09CD-4BCE-B8FE-F6B355FC5888}"/>
                </a:ext>
              </a:extLst>
            </p:cNvPr>
            <p:cNvSpPr/>
            <p:nvPr/>
          </p:nvSpPr>
          <p:spPr>
            <a:xfrm>
              <a:off x="9833907" y="3470911"/>
              <a:ext cx="2147194" cy="338554"/>
            </a:xfrm>
            <a:prstGeom prst="rect">
              <a:avLst/>
            </a:prstGeom>
            <a:noFill/>
          </p:spPr>
          <p:txBody>
            <a:bodyPr wrap="square" lIns="91440" tIns="45720" rIns="91440" bIns="45720">
              <a:spAutoFit/>
            </a:bodyPr>
            <a:lstStyle/>
            <a:p>
              <a:r>
                <a:rPr lang="ne-NP" sz="1600" b="0" cap="none" spc="0" dirty="0">
                  <a:ln w="0"/>
                  <a:solidFill>
                    <a:schemeClr val="tx1"/>
                  </a:solidFill>
                  <a:effectLst>
                    <a:outerShdw blurRad="38100" dist="19050" dir="2700000" algn="tl" rotWithShape="0">
                      <a:schemeClr val="dk1">
                        <a:alpha val="40000"/>
                      </a:schemeClr>
                    </a:outerShdw>
                  </a:effectLst>
                </a:rPr>
                <a:t>मिश्रित 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grpSp>
      <p:sp>
        <p:nvSpPr>
          <p:cNvPr id="82" name="Rectangle 81">
            <a:extLst>
              <a:ext uri="{FF2B5EF4-FFF2-40B4-BE49-F238E27FC236}">
                <a16:creationId xmlns:a16="http://schemas.microsoft.com/office/drawing/2014/main" xmlns="" id="{1039CB37-373C-41A9-BC9C-9A9F2550F9D8}"/>
              </a:ext>
            </a:extLst>
          </p:cNvPr>
          <p:cNvSpPr/>
          <p:nvPr/>
        </p:nvSpPr>
        <p:spPr>
          <a:xfrm>
            <a:off x="7469653" y="5917012"/>
            <a:ext cx="1262824" cy="385116"/>
          </a:xfrm>
          <a:prstGeom prst="rect">
            <a:avLst/>
          </a:prstGeom>
          <a:noFill/>
          <a:ln w="38100">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xmlns="" id="{52AB592A-1DFA-4193-8D83-FFB8252CD74C}"/>
              </a:ext>
            </a:extLst>
          </p:cNvPr>
          <p:cNvSpPr/>
          <p:nvPr/>
        </p:nvSpPr>
        <p:spPr>
          <a:xfrm>
            <a:off x="8855734" y="4382190"/>
            <a:ext cx="3248875" cy="1815882"/>
          </a:xfrm>
          <a:prstGeom prst="rect">
            <a:avLst/>
          </a:prstGeom>
          <a:noFill/>
        </p:spPr>
        <p:txBody>
          <a:bodyPr wrap="square" lIns="91440" tIns="45720" rIns="91440" bIns="45720">
            <a:spAutoFit/>
          </a:bodyPr>
          <a:lstStyle/>
          <a:p>
            <a:pPr algn="ctr"/>
            <a:r>
              <a:rPr lang="ne-NP" sz="2000" b="1" u="sng"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महल ६ </a:t>
            </a:r>
            <a:r>
              <a:rPr lang="en-US" sz="2000" b="1" u="sng" dirty="0">
                <a:ln w="0"/>
                <a:effectLst>
                  <a:outerShdw blurRad="38100" dist="19050" dir="2700000" algn="tl" rotWithShape="0">
                    <a:schemeClr val="dk1">
                      <a:alpha val="40000"/>
                    </a:schemeClr>
                  </a:outerShdw>
                </a:effectLst>
                <a:cs typeface="Kalimati" panose="00000400000000000000" pitchFamily="2"/>
              </a:rPr>
              <a:t>= 0 </a:t>
            </a:r>
            <a:r>
              <a:rPr lang="ne-NP" sz="2000" b="1" u="sng" dirty="0">
                <a:ln w="0"/>
                <a:effectLst>
                  <a:outerShdw blurRad="38100" dist="19050" dir="2700000" algn="tl" rotWithShape="0">
                    <a:schemeClr val="dk1">
                      <a:alpha val="40000"/>
                    </a:schemeClr>
                  </a:outerShdw>
                </a:effectLst>
                <a:cs typeface="Kalimati" panose="00000400000000000000" pitchFamily="2"/>
              </a:rPr>
              <a:t>भएमा</a:t>
            </a:r>
            <a:r>
              <a:rPr lang="en-US" sz="2000" b="1" u="sng" dirty="0">
                <a:ln w="0"/>
                <a:effectLst>
                  <a:outerShdw blurRad="38100" dist="19050" dir="2700000" algn="tl" rotWithShape="0">
                    <a:schemeClr val="dk1">
                      <a:alpha val="40000"/>
                    </a:schemeClr>
                  </a:outerShdw>
                </a:effectLst>
                <a:cs typeface="Kalimati" panose="00000400000000000000" pitchFamily="2"/>
              </a:rPr>
              <a:t>,</a:t>
            </a:r>
            <a:endParaRPr lang="ne-NP" sz="2000" b="1" u="sng" dirty="0">
              <a:ln w="0"/>
              <a:effectLst>
                <a:outerShdw blurRad="38100" dist="19050" dir="2700000" algn="tl" rotWithShape="0">
                  <a:schemeClr val="dk1">
                    <a:alpha val="40000"/>
                  </a:schemeClr>
                </a:outerShdw>
              </a:effectLst>
              <a:cs typeface="Kalimati" panose="00000400000000000000" pitchFamily="2"/>
            </a:endParaRPr>
          </a:p>
          <a:p>
            <a:pPr algn="ctr"/>
            <a:endParaRPr lang="en-US" sz="2000" dirty="0">
              <a:ln w="0"/>
              <a:effectLst>
                <a:outerShdw blurRad="38100" dist="19050" dir="2700000" algn="tl" rotWithShape="0">
                  <a:schemeClr val="dk1">
                    <a:alpha val="40000"/>
                  </a:schemeClr>
                </a:outerShdw>
              </a:effectLst>
              <a:cs typeface="Kalimati" panose="00000400000000000000" pitchFamily="2"/>
            </a:endParaRPr>
          </a:p>
          <a:p>
            <a:pPr algn="ctr"/>
            <a:r>
              <a:rPr lang="ne-NP" sz="2400" dirty="0">
                <a:ln w="0"/>
                <a:solidFill>
                  <a:srgbClr val="000099"/>
                </a:solidFill>
                <a:effectLst>
                  <a:outerShdw blurRad="38100" dist="19050" dir="2700000" algn="tl" rotWithShape="0">
                    <a:schemeClr val="dk1">
                      <a:alpha val="40000"/>
                    </a:schemeClr>
                  </a:outerShdw>
                </a:effectLst>
                <a:cs typeface="Kalimati" panose="00000400000000000000" pitchFamily="2"/>
              </a:rPr>
              <a:t>महल ३ ‌ </a:t>
            </a:r>
            <a:r>
              <a:rPr lang="en-US" sz="2400" dirty="0">
                <a:ln w="0"/>
                <a:solidFill>
                  <a:srgbClr val="000099"/>
                </a:solidFill>
                <a:effectLst>
                  <a:outerShdw blurRad="38100" dist="19050" dir="2700000" algn="tl" rotWithShape="0">
                    <a:schemeClr val="dk1">
                      <a:alpha val="40000"/>
                    </a:schemeClr>
                  </a:outerShdw>
                </a:effectLst>
                <a:cs typeface="Kalimati" panose="00000400000000000000" pitchFamily="2"/>
              </a:rPr>
              <a:t>+</a:t>
            </a:r>
            <a:r>
              <a:rPr lang="ne-NP" sz="2400" dirty="0">
                <a:ln w="0"/>
                <a:solidFill>
                  <a:srgbClr val="000099"/>
                </a:solidFill>
                <a:effectLst>
                  <a:outerShdw blurRad="38100" dist="19050" dir="2700000" algn="tl" rotWithShape="0">
                    <a:schemeClr val="dk1">
                      <a:alpha val="40000"/>
                    </a:schemeClr>
                  </a:outerShdw>
                </a:effectLst>
                <a:cs typeface="Kalimati" panose="00000400000000000000" pitchFamily="2"/>
              </a:rPr>
              <a:t>  महल ५ </a:t>
            </a:r>
          </a:p>
          <a:p>
            <a:pPr algn="ctr"/>
            <a:r>
              <a:rPr lang="en-US" sz="2400" dirty="0">
                <a:ln w="0"/>
                <a:effectLst>
                  <a:outerShdw blurRad="38100" dist="19050" dir="2700000" algn="tl" rotWithShape="0">
                    <a:schemeClr val="dk1">
                      <a:alpha val="40000"/>
                    </a:schemeClr>
                  </a:outerShdw>
                </a:effectLst>
                <a:cs typeface="Kalimati" panose="00000400000000000000" pitchFamily="2"/>
              </a:rPr>
              <a:t>= </a:t>
            </a:r>
            <a:endParaRPr lang="ne-NP" sz="2400" dirty="0">
              <a:ln w="0"/>
              <a:effectLst>
                <a:outerShdw blurRad="38100" dist="19050" dir="2700000" algn="tl" rotWithShape="0">
                  <a:schemeClr val="dk1">
                    <a:alpha val="40000"/>
                  </a:schemeClr>
                </a:outerShdw>
              </a:effectLst>
              <a:cs typeface="Kalimati" panose="00000400000000000000" pitchFamily="2"/>
            </a:endParaRPr>
          </a:p>
          <a:p>
            <a:pPr algn="ctr"/>
            <a:r>
              <a:rPr lang="ne-NP" sz="2400" dirty="0">
                <a:ln w="0"/>
                <a:solidFill>
                  <a:schemeClr val="accent6">
                    <a:lumMod val="50000"/>
                  </a:schemeClr>
                </a:solidFill>
                <a:effectLst>
                  <a:outerShdw blurRad="38100" dist="19050" dir="2700000" algn="tl" rotWithShape="0">
                    <a:schemeClr val="dk1">
                      <a:alpha val="40000"/>
                    </a:schemeClr>
                  </a:outerShdw>
                </a:effectLst>
                <a:cs typeface="Kalimati" panose="00000400000000000000" pitchFamily="2"/>
              </a:rPr>
              <a:t>प्रश्न न ४.२ को जम्मा</a:t>
            </a:r>
            <a:endParaRPr lang="en-US" sz="5400" b="0" cap="none" spc="0" dirty="0">
              <a:ln w="0"/>
              <a:solidFill>
                <a:schemeClr val="accent6">
                  <a:lumMod val="50000"/>
                </a:schemeClr>
              </a:solidFill>
              <a:effectLst>
                <a:outerShdw blurRad="38100" dist="19050" dir="2700000" algn="tl" rotWithShape="0">
                  <a:schemeClr val="dk1">
                    <a:alpha val="40000"/>
                  </a:schemeClr>
                </a:outerShdw>
              </a:effectLst>
              <a:cs typeface="Kalimati" panose="00000400000000000000" pitchFamily="2"/>
            </a:endParaRPr>
          </a:p>
        </p:txBody>
      </p:sp>
      <p:sp>
        <p:nvSpPr>
          <p:cNvPr id="6" name="Slide Number Placeholder 5">
            <a:extLst>
              <a:ext uri="{FF2B5EF4-FFF2-40B4-BE49-F238E27FC236}">
                <a16:creationId xmlns:a16="http://schemas.microsoft.com/office/drawing/2014/main" xmlns="" id="{CF85ECAB-0649-4F14-860C-75EFF2480115}"/>
              </a:ext>
            </a:extLst>
          </p:cNvPr>
          <p:cNvSpPr>
            <a:spLocks noGrp="1"/>
          </p:cNvSpPr>
          <p:nvPr>
            <p:ph type="sldNum" sz="quarter" idx="12"/>
          </p:nvPr>
        </p:nvSpPr>
        <p:spPr/>
        <p:txBody>
          <a:bodyPr/>
          <a:lstStyle/>
          <a:p>
            <a:fld id="{B6F15528-21DE-4FAA-801E-634DDDAF4B2B}" type="slidenum">
              <a:rPr lang="en-US" smtClean="0"/>
              <a:pPr/>
              <a:t>25</a:t>
            </a:fld>
            <a:r>
              <a:rPr lang="en-US"/>
              <a:t>/46</a:t>
            </a:r>
            <a:endParaRPr lang="en-US" dirty="0"/>
          </a:p>
        </p:txBody>
      </p:sp>
    </p:spTree>
    <p:extLst>
      <p:ext uri="{BB962C8B-B14F-4D97-AF65-F5344CB8AC3E}">
        <p14:creationId xmlns:p14="http://schemas.microsoft.com/office/powerpoint/2010/main" val="733638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95B4638E-FB9B-4C3F-9738-F8E75A87FEBF}"/>
              </a:ext>
            </a:extLst>
          </p:cNvPr>
          <p:cNvGraphicFramePr/>
          <p:nvPr>
            <p:extLst>
              <p:ext uri="{D42A27DB-BD31-4B8C-83A1-F6EECF244321}">
                <p14:modId xmlns:p14="http://schemas.microsoft.com/office/powerpoint/2010/main" val="3020082530"/>
              </p:ext>
            </p:extLst>
          </p:nvPr>
        </p:nvGraphicFramePr>
        <p:xfrm>
          <a:off x="381000" y="2743200"/>
          <a:ext cx="1108678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04533C36-3CD7-4C2A-9CB8-8286B8E1747D}"/>
              </a:ext>
            </a:extLst>
          </p:cNvPr>
          <p:cNvSpPr/>
          <p:nvPr/>
        </p:nvSpPr>
        <p:spPr>
          <a:xfrm>
            <a:off x="2057400" y="1139602"/>
            <a:ext cx="6781800" cy="1569660"/>
          </a:xfrm>
          <a:prstGeom prst="rect">
            <a:avLst/>
          </a:prstGeom>
          <a:noFill/>
        </p:spPr>
        <p:txBody>
          <a:bodyPr wrap="square" lIns="91440" tIns="45720" rIns="91440" bIns="45720">
            <a:spAutoFit/>
          </a:bodyPr>
          <a:lstStyle/>
          <a:p>
            <a:pPr algn="ctr"/>
            <a:r>
              <a:rPr lang="ne-NP" sz="3200" dirty="0">
                <a:ln w="0"/>
                <a:effectLst>
                  <a:outerShdw blurRad="38100" dist="19050" dir="2700000" algn="tl" rotWithShape="0">
                    <a:schemeClr val="dk1">
                      <a:alpha val="40000"/>
                    </a:schemeClr>
                  </a:outerShdw>
                </a:effectLst>
                <a:cs typeface="Kalimati" panose="00000400000000000000" pitchFamily="2"/>
              </a:rPr>
              <a:t> कित्ता अनुसार</a:t>
            </a:r>
            <a:r>
              <a:rPr lang="en-US" sz="3200" dirty="0">
                <a:ln w="0"/>
                <a:effectLst>
                  <a:outerShdw blurRad="38100" dist="19050" dir="2700000" algn="tl" rotWithShape="0">
                    <a:schemeClr val="dk1">
                      <a:alpha val="40000"/>
                    </a:schemeClr>
                  </a:outerShdw>
                </a:effectLst>
                <a:cs typeface="Kalimati" panose="00000400000000000000" pitchFamily="2"/>
              </a:rPr>
              <a:t>, </a:t>
            </a:r>
          </a:p>
          <a:p>
            <a:pPr algn="ctr"/>
            <a:endParaRPr lang="en-US" sz="3200" dirty="0">
              <a:ln w="0"/>
              <a:effectLst>
                <a:outerShdw blurRad="38100" dist="19050" dir="2700000" algn="tl" rotWithShape="0">
                  <a:schemeClr val="dk1">
                    <a:alpha val="40000"/>
                  </a:schemeClr>
                </a:outerShdw>
              </a:effectLst>
              <a:cs typeface="Kalimati" panose="00000400000000000000" pitchFamily="2"/>
            </a:endParaRPr>
          </a:p>
          <a:p>
            <a:pPr algn="ctr"/>
            <a:r>
              <a:rPr lang="ne-NP" sz="3200" dirty="0">
                <a:ln w="0"/>
                <a:effectLst>
                  <a:outerShdw blurRad="38100" dist="19050" dir="2700000" algn="tl" rotWithShape="0">
                    <a:schemeClr val="dk1">
                      <a:alpha val="40000"/>
                    </a:schemeClr>
                  </a:outerShdw>
                </a:effectLst>
                <a:cs typeface="Kalimati" panose="00000400000000000000" pitchFamily="2"/>
              </a:rPr>
              <a:t> प्रश्न न ४.३ </a:t>
            </a:r>
            <a:r>
              <a:rPr lang="ne-NP" sz="3200" dirty="0" smtClean="0">
                <a:ln w="0"/>
                <a:effectLst>
                  <a:outerShdw blurRad="38100" dist="19050" dir="2700000" algn="tl" rotWithShape="0">
                    <a:schemeClr val="dk1">
                      <a:alpha val="40000"/>
                    </a:schemeClr>
                  </a:outerShdw>
                </a:effectLst>
                <a:cs typeface="Kalimati" panose="00000400000000000000" pitchFamily="2"/>
              </a:rPr>
              <a:t>मा </a:t>
            </a:r>
            <a:r>
              <a:rPr lang="ne-NP" sz="3200" dirty="0">
                <a:ln w="0"/>
                <a:effectLst>
                  <a:outerShdw blurRad="38100" dist="19050" dir="2700000" algn="tl" rotWithShape="0">
                    <a:schemeClr val="dk1">
                      <a:alpha val="40000"/>
                    </a:schemeClr>
                  </a:outerShdw>
                </a:effectLst>
                <a:cs typeface="Kalimati" panose="00000400000000000000" pitchFamily="2"/>
              </a:rPr>
              <a:t>संयुक्त बाली </a:t>
            </a:r>
            <a:r>
              <a:rPr lang="ne-NP" sz="3200" dirty="0" smtClean="0">
                <a:ln w="0"/>
                <a:effectLst>
                  <a:outerShdw blurRad="38100" dist="19050" dir="2700000" algn="tl" rotWithShape="0">
                    <a:schemeClr val="dk1">
                      <a:alpha val="40000"/>
                    </a:schemeClr>
                  </a:outerShdw>
                </a:effectLst>
                <a:cs typeface="Kalimati" panose="00000400000000000000" pitchFamily="2"/>
              </a:rPr>
              <a:t>नभएमा</a:t>
            </a:r>
            <a:endParaRPr lang="en-US" sz="32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pic>
        <p:nvPicPr>
          <p:cNvPr id="7" name="Picture 2" descr="Necessary Images, Stock Photos &amp; Vectors | Shutterstock">
            <a:extLst>
              <a:ext uri="{FF2B5EF4-FFF2-40B4-BE49-F238E27FC236}">
                <a16:creationId xmlns:a16="http://schemas.microsoft.com/office/drawing/2014/main" xmlns="" id="{2B990B6D-E87B-4A8E-A9AB-9202BE1C760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2500"/>
          <a:stretch/>
        </p:blipFill>
        <p:spPr bwMode="auto">
          <a:xfrm>
            <a:off x="9413421" y="1066801"/>
            <a:ext cx="2549980" cy="10667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75404C88-949C-4CFB-88D8-6B01AD834DDB}"/>
              </a:ext>
            </a:extLst>
          </p:cNvPr>
          <p:cNvSpPr>
            <a:spLocks noGrp="1"/>
          </p:cNvSpPr>
          <p:nvPr>
            <p:ph type="sldNum" sz="quarter" idx="12"/>
          </p:nvPr>
        </p:nvSpPr>
        <p:spPr/>
        <p:txBody>
          <a:bodyPr/>
          <a:lstStyle/>
          <a:p>
            <a:fld id="{B6F15528-21DE-4FAA-801E-634DDDAF4B2B}" type="slidenum">
              <a:rPr lang="en-US" smtClean="0"/>
              <a:pPr/>
              <a:t>26</a:t>
            </a:fld>
            <a:r>
              <a:rPr lang="en-US"/>
              <a:t>/46</a:t>
            </a:r>
            <a:endParaRPr lang="en-US" dirty="0"/>
          </a:p>
        </p:txBody>
      </p:sp>
    </p:spTree>
    <p:extLst>
      <p:ext uri="{BB962C8B-B14F-4D97-AF65-F5344CB8AC3E}">
        <p14:creationId xmlns:p14="http://schemas.microsoft.com/office/powerpoint/2010/main" val="1392598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11201400" cy="5334000"/>
          </a:xfrm>
          <a:solidFill>
            <a:schemeClr val="bg1"/>
          </a:solidFill>
          <a:ln w="38100">
            <a:solidFill>
              <a:schemeClr val="tx1">
                <a:lumMod val="50000"/>
                <a:lumOff val="50000"/>
              </a:schemeClr>
            </a:solidFill>
          </a:ln>
        </p:spPr>
        <p:txBody>
          <a:bodyPr>
            <a:normAutofit fontScale="55000" lnSpcReduction="20000"/>
          </a:bodyPr>
          <a:lstStyle/>
          <a:p>
            <a:pPr marL="0" indent="0">
              <a:lnSpc>
                <a:spcPct val="210000"/>
              </a:lnSpc>
              <a:buNone/>
            </a:pPr>
            <a:r>
              <a:rPr lang="ne-NP" sz="5100" b="1" dirty="0">
                <a:solidFill>
                  <a:schemeClr val="dk1"/>
                </a:solidFill>
                <a:cs typeface="Kalimati" pitchFamily="2"/>
              </a:rPr>
              <a:t>भाग ४ अस्थायी तथा स्थायी बालीहरू.....</a:t>
            </a:r>
          </a:p>
          <a:p>
            <a:pPr algn="just">
              <a:lnSpc>
                <a:spcPct val="210000"/>
              </a:lnSpc>
            </a:pPr>
            <a:r>
              <a:rPr lang="ne-NP" sz="5100" dirty="0" smtClean="0">
                <a:solidFill>
                  <a:schemeClr val="dk1"/>
                </a:solidFill>
                <a:cs typeface="Kalimati" pitchFamily="2"/>
              </a:rPr>
              <a:t>यदि </a:t>
            </a:r>
            <a:r>
              <a:rPr lang="ne-NP" sz="5100" dirty="0">
                <a:solidFill>
                  <a:schemeClr val="dk1"/>
                </a:solidFill>
                <a:cs typeface="Kalimati" pitchFamily="2"/>
              </a:rPr>
              <a:t>प्रश्न नं. ४.३ को कुनै कित्तामा महल नं. ६ मा मात्र क्षेत्रफल उल्लेख भएको छ भने प्रश्न नं. ४.१ र ४.२ को सोही कित्तामा क्रमशः अस्थायी तथा स्थायी बालीको क्षेत्रफल उल्लेख भएको हुनैपर्दछ र दुवै बालीको क्षेत्रफलको जोड प्रश्न नं. ४.३ को महल ६ मा उल्लेखभएको क्षेत्रफलसँग बराबर हुनुपर्दछ । </a:t>
            </a:r>
          </a:p>
          <a:p>
            <a:endParaRPr lang="en-US" dirty="0"/>
          </a:p>
        </p:txBody>
      </p:sp>
      <p:sp>
        <p:nvSpPr>
          <p:cNvPr id="4" name="Slide Number Placeholder 3">
            <a:extLst>
              <a:ext uri="{FF2B5EF4-FFF2-40B4-BE49-F238E27FC236}">
                <a16:creationId xmlns:a16="http://schemas.microsoft.com/office/drawing/2014/main" xmlns="" id="{CECE8F32-80CB-4EA8-B009-E952B6D1ADF6}"/>
              </a:ext>
            </a:extLst>
          </p:cNvPr>
          <p:cNvSpPr>
            <a:spLocks noGrp="1"/>
          </p:cNvSpPr>
          <p:nvPr>
            <p:ph type="sldNum" sz="quarter" idx="12"/>
          </p:nvPr>
        </p:nvSpPr>
        <p:spPr/>
        <p:txBody>
          <a:bodyPr/>
          <a:lstStyle/>
          <a:p>
            <a:fld id="{B6F15528-21DE-4FAA-801E-634DDDAF4B2B}" type="slidenum">
              <a:rPr lang="en-US" smtClean="0"/>
              <a:pPr/>
              <a:t>27</a:t>
            </a:fld>
            <a:r>
              <a:rPr lang="en-US"/>
              <a:t>/46</a:t>
            </a:r>
            <a:endParaRPr lang="en-US" dirty="0"/>
          </a:p>
        </p:txBody>
      </p:sp>
    </p:spTree>
    <p:extLst>
      <p:ext uri="{BB962C8B-B14F-4D97-AF65-F5344CB8AC3E}">
        <p14:creationId xmlns:p14="http://schemas.microsoft.com/office/powerpoint/2010/main" val="2313973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11430000" cy="5334000"/>
          </a:xfrm>
          <a:ln w="38100">
            <a:solidFill>
              <a:schemeClr val="tx1">
                <a:lumMod val="50000"/>
                <a:lumOff val="50000"/>
              </a:schemeClr>
            </a:solidFill>
          </a:ln>
        </p:spPr>
        <p:txBody>
          <a:bodyPr>
            <a:normAutofit/>
          </a:bodyPr>
          <a:lstStyle/>
          <a:p>
            <a:pPr marL="0" indent="0" algn="just">
              <a:lnSpc>
                <a:spcPct val="150000"/>
              </a:lnSpc>
              <a:buNone/>
            </a:pPr>
            <a:r>
              <a:rPr lang="ne-NP" sz="2800" b="1" dirty="0">
                <a:cs typeface="Kalimati" pitchFamily="2"/>
              </a:rPr>
              <a:t>भाग ४ अस्थायी तथा स्थायी बालीहरू.....</a:t>
            </a:r>
            <a:endParaRPr lang="ne-NP" sz="2800" dirty="0">
              <a:cs typeface="Kalimati" pitchFamily="2"/>
            </a:endParaRPr>
          </a:p>
          <a:p>
            <a:pPr algn="just">
              <a:lnSpc>
                <a:spcPct val="150000"/>
              </a:lnSpc>
            </a:pPr>
            <a:r>
              <a:rPr lang="ne-NP" sz="2400" dirty="0">
                <a:cs typeface="Kalimati" pitchFamily="2"/>
              </a:rPr>
              <a:t>प्रश्न नं. ४.१ (अस्थायी बाली) मा उल्लेख गरिएको कित्ताको नाम र कोड प्रश्न नं. ३.५ मा  भए बमोजिमकै नाम र कोड उल्लेख भएकै हुनुपर्दछ । सो भए–नभएको जाँच गर्नुपर्दछ । </a:t>
            </a:r>
          </a:p>
          <a:p>
            <a:pPr algn="just">
              <a:lnSpc>
                <a:spcPct val="150000"/>
              </a:lnSpc>
            </a:pPr>
            <a:r>
              <a:rPr lang="ne-NP" sz="2400" dirty="0">
                <a:cs typeface="Kalimati" pitchFamily="2"/>
              </a:rPr>
              <a:t>प्रश्न नः ४.२ (स्थायी बाली) मा उल्लेख गरिएको कित्ताको नाम र कोड प्रश्न नं. ३.५ मा  भए बमोजिमकै नाम र कोड उल्लेख भएकै हुनुपर्दछ सो भए नभएको जाँच गर्नुपर्दछ ।</a:t>
            </a:r>
          </a:p>
          <a:p>
            <a:pPr algn="just">
              <a:lnSpc>
                <a:spcPct val="150000"/>
              </a:lnSpc>
            </a:pPr>
            <a:r>
              <a:rPr lang="ne-NP" sz="2400" dirty="0">
                <a:cs typeface="Kalimati" pitchFamily="2"/>
              </a:rPr>
              <a:t>प्रश्न नं. ४.३ मा कित्ताअनुसार विभिन्न बाली लगाएको क्षेत्रफल प्रश्न नं. ३.५ मा  भए बमोजिमकै नाम र कोडअनुसार हुनुपर्दछ  सो भए नभएको जाँच गर्नुपर्दछ । </a:t>
            </a:r>
          </a:p>
          <a:p>
            <a:pPr algn="just">
              <a:lnSpc>
                <a:spcPct val="150000"/>
              </a:lnSpc>
            </a:pPr>
            <a:endParaRPr lang="ne-NP" sz="2400" dirty="0">
              <a:cs typeface="Kalimati" pitchFamily="2"/>
            </a:endParaRPr>
          </a:p>
          <a:p>
            <a:pPr marL="0" indent="0">
              <a:buNone/>
            </a:pPr>
            <a:endParaRPr lang="en-US" dirty="0"/>
          </a:p>
        </p:txBody>
      </p:sp>
      <p:sp>
        <p:nvSpPr>
          <p:cNvPr id="6" name="Slide Number Placeholder 5">
            <a:extLst>
              <a:ext uri="{FF2B5EF4-FFF2-40B4-BE49-F238E27FC236}">
                <a16:creationId xmlns:a16="http://schemas.microsoft.com/office/drawing/2014/main" xmlns="" id="{77BFE512-89E9-45D0-92B0-CDC765BC8EAA}"/>
              </a:ext>
            </a:extLst>
          </p:cNvPr>
          <p:cNvSpPr>
            <a:spLocks noGrp="1"/>
          </p:cNvSpPr>
          <p:nvPr>
            <p:ph type="sldNum" sz="quarter" idx="12"/>
          </p:nvPr>
        </p:nvSpPr>
        <p:spPr/>
        <p:txBody>
          <a:bodyPr/>
          <a:lstStyle/>
          <a:p>
            <a:fld id="{B6F15528-21DE-4FAA-801E-634DDDAF4B2B}" type="slidenum">
              <a:rPr lang="en-US" smtClean="0"/>
              <a:pPr/>
              <a:t>28</a:t>
            </a:fld>
            <a:r>
              <a:rPr lang="en-US"/>
              <a:t>/46</a:t>
            </a:r>
            <a:endParaRPr lang="en-US" dirty="0"/>
          </a:p>
        </p:txBody>
      </p:sp>
    </p:spTree>
    <p:extLst>
      <p:ext uri="{BB962C8B-B14F-4D97-AF65-F5344CB8AC3E}">
        <p14:creationId xmlns:p14="http://schemas.microsoft.com/office/powerpoint/2010/main" val="100269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708" y="914400"/>
            <a:ext cx="11784584" cy="5181600"/>
          </a:xfrm>
          <a:solidFill>
            <a:schemeClr val="bg1"/>
          </a:solidFill>
          <a:ln w="38100">
            <a:solidFill>
              <a:schemeClr val="tx1">
                <a:lumMod val="50000"/>
                <a:lumOff val="50000"/>
              </a:schemeClr>
            </a:solidFill>
          </a:ln>
        </p:spPr>
        <p:txBody>
          <a:bodyPr>
            <a:noAutofit/>
          </a:bodyPr>
          <a:lstStyle/>
          <a:p>
            <a:pPr marL="0" indent="0" algn="just">
              <a:lnSpc>
                <a:spcPct val="210000"/>
              </a:lnSpc>
              <a:buNone/>
            </a:pPr>
            <a:r>
              <a:rPr lang="ne-NP" sz="2800" b="1" dirty="0">
                <a:solidFill>
                  <a:schemeClr val="dk1"/>
                </a:solidFill>
                <a:cs typeface="Kalimati" pitchFamily="2"/>
              </a:rPr>
              <a:t>भाग ४ अस्थायी तथा स्थायी बालीहरू.....</a:t>
            </a:r>
          </a:p>
          <a:p>
            <a:pPr algn="just">
              <a:lnSpc>
                <a:spcPct val="150000"/>
              </a:lnSpc>
            </a:pPr>
            <a:r>
              <a:rPr lang="ne-NP" sz="2400" dirty="0">
                <a:solidFill>
                  <a:schemeClr val="dk1"/>
                </a:solidFill>
                <a:cs typeface="Kalimati" pitchFamily="2"/>
              </a:rPr>
              <a:t>प्रश्न नः ४.१ र ४.२ मा उल्लेख भएको अस्थायी र स्थायी बालीको नामअनुसार बालीको उपयुक्त  कोड लेखे नलेखेको जाँच गर्नुपर्दछ । </a:t>
            </a:r>
          </a:p>
          <a:p>
            <a:pPr algn="just">
              <a:lnSpc>
                <a:spcPct val="150000"/>
              </a:lnSpc>
            </a:pPr>
            <a:r>
              <a:rPr lang="ne-NP" sz="2400" dirty="0">
                <a:solidFill>
                  <a:schemeClr val="dk1"/>
                </a:solidFill>
                <a:cs typeface="Kalimati" pitchFamily="2"/>
              </a:rPr>
              <a:t> प्रश्न नः ४.१ को महल ६ मा चैते धान, वर्षे धान, घैया धान,  हिउँदे÷बसन्ते मकै, वर्षे मकै, गहुँ, कोदो, हिउँदे आलु, वर्षे आलु, जौ÷उवा, फापर, तोरी÷सस्र्यू को क्षेत्रफल उल्लेख भएको छ भने महल ७ मा ती बालीहरूको उत्पादन परिमाण उल्लेख भएको हुनै पर्दछ, सो भए–नभएको जाँच गर्नुपर्दछ । </a:t>
            </a:r>
            <a:r>
              <a:rPr lang="ne-NP" sz="2400" b="1" dirty="0">
                <a:solidFill>
                  <a:srgbClr val="000099"/>
                </a:solidFill>
                <a:cs typeface="Kalimati" pitchFamily="2"/>
              </a:rPr>
              <a:t>यदि उत्पादन नभए शुन्य (“०”) लेख्नु पर्दछ ।</a:t>
            </a:r>
          </a:p>
          <a:p>
            <a:pPr algn="just">
              <a:lnSpc>
                <a:spcPct val="150000"/>
              </a:lnSpc>
            </a:pPr>
            <a:endParaRPr lang="en-US" sz="2400" dirty="0">
              <a:solidFill>
                <a:schemeClr val="dk1"/>
              </a:solidFill>
              <a:cs typeface="Kalimati" pitchFamily="2"/>
            </a:endParaRPr>
          </a:p>
        </p:txBody>
      </p:sp>
      <p:sp>
        <p:nvSpPr>
          <p:cNvPr id="4" name="Slide Number Placeholder 3">
            <a:extLst>
              <a:ext uri="{FF2B5EF4-FFF2-40B4-BE49-F238E27FC236}">
                <a16:creationId xmlns:a16="http://schemas.microsoft.com/office/drawing/2014/main" xmlns="" id="{B5D10974-4EF3-4F59-A32E-24196342FE80}"/>
              </a:ext>
            </a:extLst>
          </p:cNvPr>
          <p:cNvSpPr>
            <a:spLocks noGrp="1"/>
          </p:cNvSpPr>
          <p:nvPr>
            <p:ph type="sldNum" sz="quarter" idx="12"/>
          </p:nvPr>
        </p:nvSpPr>
        <p:spPr/>
        <p:txBody>
          <a:bodyPr/>
          <a:lstStyle/>
          <a:p>
            <a:fld id="{B6F15528-21DE-4FAA-801E-634DDDAF4B2B}" type="slidenum">
              <a:rPr lang="en-US" smtClean="0"/>
              <a:pPr/>
              <a:t>29</a:t>
            </a:fld>
            <a:r>
              <a:rPr lang="en-US"/>
              <a:t>/46</a:t>
            </a:r>
            <a:endParaRPr lang="en-US" dirty="0"/>
          </a:p>
        </p:txBody>
      </p:sp>
    </p:spTree>
    <p:extLst>
      <p:ext uri="{BB962C8B-B14F-4D97-AF65-F5344CB8AC3E}">
        <p14:creationId xmlns:p14="http://schemas.microsoft.com/office/powerpoint/2010/main" val="311643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6848847" cy="594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F27EC3AE-B14F-4D6A-A574-E7C91FF4359B}"/>
              </a:ext>
            </a:extLst>
          </p:cNvPr>
          <p:cNvSpPr/>
          <p:nvPr/>
        </p:nvSpPr>
        <p:spPr>
          <a:xfrm>
            <a:off x="914400" y="3048000"/>
            <a:ext cx="2997937" cy="954107"/>
          </a:xfrm>
          <a:prstGeom prst="rect">
            <a:avLst/>
          </a:prstGeom>
          <a:noFill/>
        </p:spPr>
        <p:txBody>
          <a:bodyPr wrap="none" lIns="91440" tIns="45720" rIns="91440" bIns="45720">
            <a:spAutoFit/>
          </a:bodyPr>
          <a:lstStyle/>
          <a:p>
            <a:pPr algn="ctr"/>
            <a:r>
              <a:rPr lang="ne-NP"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कृषक परिवार लगत</a:t>
            </a:r>
          </a:p>
          <a:p>
            <a:pPr algn="ctr"/>
            <a:r>
              <a:rPr lang="ne-NP" sz="2800" dirty="0">
                <a:ln w="0"/>
                <a:effectLst>
                  <a:outerShdw blurRad="38100" dist="19050" dir="2700000" algn="tl" rotWithShape="0">
                    <a:schemeClr val="dk1">
                      <a:alpha val="40000"/>
                    </a:schemeClr>
                  </a:outerShdw>
                </a:effectLst>
                <a:cs typeface="Kalimati" panose="00000400000000000000" pitchFamily="2"/>
              </a:rPr>
              <a:t>लगत १ नमुना</a:t>
            </a:r>
            <a:endParaRPr lang="en-US"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sp>
        <p:nvSpPr>
          <p:cNvPr id="3" name="Slide Number Placeholder 2">
            <a:extLst>
              <a:ext uri="{FF2B5EF4-FFF2-40B4-BE49-F238E27FC236}">
                <a16:creationId xmlns:a16="http://schemas.microsoft.com/office/drawing/2014/main" xmlns="" id="{28339760-0851-4F81-9515-3697F30BB5D1}"/>
              </a:ext>
            </a:extLst>
          </p:cNvPr>
          <p:cNvSpPr>
            <a:spLocks noGrp="1"/>
          </p:cNvSpPr>
          <p:nvPr>
            <p:ph type="sldNum" sz="quarter" idx="12"/>
          </p:nvPr>
        </p:nvSpPr>
        <p:spPr/>
        <p:txBody>
          <a:bodyPr/>
          <a:lstStyle/>
          <a:p>
            <a:fld id="{B6F15528-21DE-4FAA-801E-634DDDAF4B2B}" type="slidenum">
              <a:rPr lang="en-US" smtClean="0"/>
              <a:pPr/>
              <a:t>3</a:t>
            </a:fld>
            <a:r>
              <a:rPr lang="en-US"/>
              <a:t>/46</a:t>
            </a:r>
            <a:endParaRPr lang="en-US" dirty="0"/>
          </a:p>
        </p:txBody>
      </p:sp>
    </p:spTree>
    <p:extLst>
      <p:ext uri="{BB962C8B-B14F-4D97-AF65-F5344CB8AC3E}">
        <p14:creationId xmlns:p14="http://schemas.microsoft.com/office/powerpoint/2010/main" val="954212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99580"/>
            <a:ext cx="11582400" cy="5441951"/>
          </a:xfrm>
          <a:solidFill>
            <a:schemeClr val="bg1"/>
          </a:solidFill>
          <a:ln w="38100">
            <a:solidFill>
              <a:schemeClr val="tx1">
                <a:lumMod val="50000"/>
                <a:lumOff val="50000"/>
              </a:schemeClr>
            </a:solidFill>
          </a:ln>
        </p:spPr>
        <p:txBody>
          <a:bodyPr>
            <a:noAutofit/>
          </a:bodyPr>
          <a:lstStyle/>
          <a:p>
            <a:pPr marL="0" indent="0" algn="just">
              <a:lnSpc>
                <a:spcPct val="150000"/>
              </a:lnSpc>
              <a:buNone/>
            </a:pPr>
            <a:r>
              <a:rPr lang="ne-NP" sz="2800" b="1" dirty="0">
                <a:cs typeface="Kalimati" pitchFamily="2"/>
              </a:rPr>
              <a:t>भाग ४ अस्थायी तथा स्थायी बालीहरू.....</a:t>
            </a:r>
          </a:p>
          <a:p>
            <a:pPr algn="just">
              <a:lnSpc>
                <a:spcPct val="150000"/>
              </a:lnSpc>
            </a:pPr>
            <a:r>
              <a:rPr lang="ne-NP" sz="2400" dirty="0">
                <a:solidFill>
                  <a:schemeClr val="dk1"/>
                </a:solidFill>
                <a:cs typeface="Kalimati" pitchFamily="2"/>
              </a:rPr>
              <a:t>प्रश्न नं. ४.२ को महल ६ मा आँप, केरा, सुन्तला, जुनार, कागती, र स्याउ को क्षेत्रफल उल्लेख भएमा वा महल १० मा यी बालीहरूको फल लाग्ने छरिएको बोट संख्या उल्लेख भएको छ भने महल १२ मा ती बालीहरूको उत्पादन परिमाण पनि उल्लेख भएको हुनै पर्दछ, सो भए–नभएको जाँच गर्नुपर्दछ । </a:t>
            </a:r>
            <a:r>
              <a:rPr lang="ne-NP" sz="2400" b="1" dirty="0">
                <a:solidFill>
                  <a:srgbClr val="000099"/>
                </a:solidFill>
                <a:cs typeface="Kalimati" pitchFamily="2"/>
              </a:rPr>
              <a:t>यदि उत्पादन नभए शुन्य (“०”) लेख्नु पर्दछ ।</a:t>
            </a:r>
          </a:p>
          <a:p>
            <a:pPr marL="0" indent="0" algn="just">
              <a:lnSpc>
                <a:spcPct val="150000"/>
              </a:lnSpc>
              <a:buNone/>
            </a:pPr>
            <a:r>
              <a:rPr lang="ne-NP" sz="2800" b="1" dirty="0">
                <a:cs typeface="Kalimati" pitchFamily="2"/>
              </a:rPr>
              <a:t>भाग ४.४ प्रमुख बाली अनुसार कृषि सामाग्रीको प्रयोग</a:t>
            </a:r>
          </a:p>
          <a:p>
            <a:pPr algn="just">
              <a:lnSpc>
                <a:spcPct val="150000"/>
              </a:lnSpc>
            </a:pPr>
            <a:r>
              <a:rPr lang="ne-NP" sz="2400" dirty="0">
                <a:solidFill>
                  <a:schemeClr val="dk1"/>
                </a:solidFill>
                <a:cs typeface="Kalimati" pitchFamily="2"/>
              </a:rPr>
              <a:t>प्रश्न नं ४.४ मा महल २ मा उल्लेख भएको अस्थायी बाली प्रश्न नं. ४.१ को महल ४ मा उल्लेख  भएको भए सबै बालीको लागि प्रश्न नं. ४.४ को महल ३, ४, ५ र ६ भरिएको हुनुपर्छ, यी महलहरू भरे नभरेको हेर्नुपर्दछ ।</a:t>
            </a:r>
          </a:p>
          <a:p>
            <a:endParaRPr lang="en-US" sz="1600" dirty="0"/>
          </a:p>
        </p:txBody>
      </p:sp>
      <p:sp>
        <p:nvSpPr>
          <p:cNvPr id="4" name="Slide Number Placeholder 3">
            <a:extLst>
              <a:ext uri="{FF2B5EF4-FFF2-40B4-BE49-F238E27FC236}">
                <a16:creationId xmlns:a16="http://schemas.microsoft.com/office/drawing/2014/main" xmlns="" id="{E378137C-EA5D-429C-8C70-2043D7F462AE}"/>
              </a:ext>
            </a:extLst>
          </p:cNvPr>
          <p:cNvSpPr>
            <a:spLocks noGrp="1"/>
          </p:cNvSpPr>
          <p:nvPr>
            <p:ph type="sldNum" sz="quarter" idx="12"/>
          </p:nvPr>
        </p:nvSpPr>
        <p:spPr/>
        <p:txBody>
          <a:bodyPr/>
          <a:lstStyle/>
          <a:p>
            <a:fld id="{B6F15528-21DE-4FAA-801E-634DDDAF4B2B}" type="slidenum">
              <a:rPr lang="en-US" smtClean="0"/>
              <a:pPr/>
              <a:t>30</a:t>
            </a:fld>
            <a:r>
              <a:rPr lang="en-US"/>
              <a:t>/46</a:t>
            </a:r>
            <a:endParaRPr lang="en-US" dirty="0"/>
          </a:p>
        </p:txBody>
      </p:sp>
    </p:spTree>
    <p:extLst>
      <p:ext uri="{BB962C8B-B14F-4D97-AF65-F5344CB8AC3E}">
        <p14:creationId xmlns:p14="http://schemas.microsoft.com/office/powerpoint/2010/main" val="1436969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430000" cy="4953000"/>
          </a:xfrm>
          <a:ln w="38100">
            <a:solidFill>
              <a:schemeClr val="tx1">
                <a:lumMod val="50000"/>
                <a:lumOff val="50000"/>
              </a:schemeClr>
            </a:solidFill>
          </a:ln>
        </p:spPr>
        <p:txBody>
          <a:bodyPr>
            <a:normAutofit lnSpcReduction="10000"/>
          </a:bodyPr>
          <a:lstStyle/>
          <a:p>
            <a:pPr marL="0" indent="0" algn="just">
              <a:lnSpc>
                <a:spcPct val="150000"/>
              </a:lnSpc>
              <a:buNone/>
            </a:pPr>
            <a:r>
              <a:rPr lang="ne-NP" sz="2800" b="1" dirty="0">
                <a:cs typeface="Kalimati" pitchFamily="2"/>
              </a:rPr>
              <a:t>भाग ४.४ प्रमुख बाली अनुसार कृषि सामाग्रीको प्रयोग.......</a:t>
            </a:r>
            <a:endParaRPr lang="ne-NP" sz="2000" b="1" dirty="0">
              <a:cs typeface="Kalimati" pitchFamily="2"/>
            </a:endParaRPr>
          </a:p>
          <a:p>
            <a:pPr algn="just">
              <a:lnSpc>
                <a:spcPct val="150000"/>
              </a:lnSpc>
            </a:pPr>
            <a:r>
              <a:rPr lang="ne-NP" sz="2600" dirty="0">
                <a:cs typeface="Kalimati" pitchFamily="2"/>
              </a:rPr>
              <a:t>प्रश्न नं ४.४ को महल नं. ४ मा कीटनाशक विषादीको प्रयोग भएको अर्थात  कोड १ मा गोलो घेरा लागेको भएमा महल ५ अन्तर्गत  विषादीको प्रकारको कुनै एक कोडमा गोलो घेरा लघाएको हुनुपर्दछ ।</a:t>
            </a:r>
            <a:endParaRPr lang="en-US" sz="2600" dirty="0">
              <a:cs typeface="Kalimati" pitchFamily="2"/>
            </a:endParaRPr>
          </a:p>
          <a:p>
            <a:pPr algn="just">
              <a:lnSpc>
                <a:spcPct val="150000"/>
              </a:lnSpc>
            </a:pPr>
            <a:r>
              <a:rPr lang="ne-NP" sz="2800" dirty="0">
                <a:cs typeface="Kalimati" pitchFamily="2"/>
              </a:rPr>
              <a:t>प्रश्न नं ४.४ को महल नः ६ मा रासायनिक मलको प्रयोग भएको (कोड २: खनिज÷रासायनिक वा कोड ३: दुवै) मा गोलो घेरा लागेको भएमा यसै प्रश्नको महल नः ७ मा जग्गाको क्षेत्रफल र महल नं: ८ मा रासायनिक मल परिमाण उल्लेख भएको हुनुपर्दछ, सोअनुसार  भए–नभएको जाँच गर्नुपर्दछ । </a:t>
            </a:r>
          </a:p>
          <a:p>
            <a:pPr algn="just">
              <a:lnSpc>
                <a:spcPct val="150000"/>
              </a:lnSpc>
            </a:pPr>
            <a:endParaRPr lang="ne-NP" sz="2600" dirty="0">
              <a:cs typeface="Kalimati" pitchFamily="2"/>
            </a:endParaRPr>
          </a:p>
          <a:p>
            <a:pPr marL="0" indent="0">
              <a:buNone/>
            </a:pPr>
            <a:endParaRPr lang="en-US" dirty="0"/>
          </a:p>
        </p:txBody>
      </p:sp>
      <p:sp>
        <p:nvSpPr>
          <p:cNvPr id="5" name="Slide Number Placeholder 4">
            <a:extLst>
              <a:ext uri="{FF2B5EF4-FFF2-40B4-BE49-F238E27FC236}">
                <a16:creationId xmlns:a16="http://schemas.microsoft.com/office/drawing/2014/main" xmlns="" id="{CF2E76D6-3611-4FFD-A75E-D232DB0FE0B1}"/>
              </a:ext>
            </a:extLst>
          </p:cNvPr>
          <p:cNvSpPr>
            <a:spLocks noGrp="1"/>
          </p:cNvSpPr>
          <p:nvPr>
            <p:ph type="sldNum" sz="quarter" idx="12"/>
          </p:nvPr>
        </p:nvSpPr>
        <p:spPr/>
        <p:txBody>
          <a:bodyPr/>
          <a:lstStyle/>
          <a:p>
            <a:fld id="{B6F15528-21DE-4FAA-801E-634DDDAF4B2B}" type="slidenum">
              <a:rPr lang="en-US" smtClean="0"/>
              <a:pPr/>
              <a:t>31</a:t>
            </a:fld>
            <a:r>
              <a:rPr lang="en-US"/>
              <a:t>/46</a:t>
            </a:r>
            <a:endParaRPr lang="en-US" dirty="0"/>
          </a:p>
        </p:txBody>
      </p:sp>
    </p:spTree>
    <p:extLst>
      <p:ext uri="{BB962C8B-B14F-4D97-AF65-F5344CB8AC3E}">
        <p14:creationId xmlns:p14="http://schemas.microsoft.com/office/powerpoint/2010/main" val="4007702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822325"/>
            <a:ext cx="11785600" cy="5121276"/>
          </a:xfrm>
          <a:solidFill>
            <a:schemeClr val="bg1"/>
          </a:solidFill>
          <a:ln w="38100">
            <a:solidFill>
              <a:schemeClr val="tx1">
                <a:lumMod val="50000"/>
                <a:lumOff val="50000"/>
              </a:schemeClr>
            </a:solidFill>
          </a:ln>
        </p:spPr>
        <p:txBody>
          <a:bodyPr>
            <a:normAutofit/>
          </a:bodyPr>
          <a:lstStyle/>
          <a:p>
            <a:pPr marL="0" indent="0" algn="just">
              <a:lnSpc>
                <a:spcPct val="170000"/>
              </a:lnSpc>
              <a:buNone/>
            </a:pPr>
            <a:r>
              <a:rPr lang="ne-NP" sz="2800" b="1" dirty="0">
                <a:cs typeface="Kalimati" pitchFamily="2"/>
              </a:rPr>
              <a:t>भाग ५ गणनाको दिनमा रहेका पाल्तु पशुपन्छीको संख्या</a:t>
            </a:r>
          </a:p>
          <a:p>
            <a:pPr>
              <a:lnSpc>
                <a:spcPct val="170000"/>
              </a:lnSpc>
            </a:pPr>
            <a:r>
              <a:rPr lang="ne-NP" sz="2600" dirty="0">
                <a:solidFill>
                  <a:schemeClr val="dk1"/>
                </a:solidFill>
                <a:cs typeface="Kalimati" pitchFamily="2"/>
              </a:rPr>
              <a:t>प्रश्न नं. ५.१ मा कोड १ मा घेरा लागेको भएमा प्रश्न नं. ५.२ मा विवरण उल्लेख भएको हुनुपर्दछ, सोअनुसार भए–नभएको जाँच गर्नुपर्दछ । </a:t>
            </a:r>
          </a:p>
          <a:p>
            <a:pPr>
              <a:lnSpc>
                <a:spcPct val="170000"/>
              </a:lnSpc>
            </a:pPr>
            <a:r>
              <a:rPr lang="ne-NP" sz="2600" dirty="0">
                <a:solidFill>
                  <a:schemeClr val="dk1"/>
                </a:solidFill>
                <a:cs typeface="Kalimati" pitchFamily="2"/>
              </a:rPr>
              <a:t>प्रश्न नं. ५.२ मा स्थानीय र उन्नत छुट्ट्याएर लेख्नुपर्ने चौपायाको लागि महल ५ स्थानीयको सङ्ख्या र महल ६ उन्नतको सङ्ख्याको जोड  महल ४ जम्मासँग बराबर भए नभएको जाँच गर्नुपर्दछ । </a:t>
            </a:r>
          </a:p>
          <a:p>
            <a:pPr marL="0" indent="0">
              <a:lnSpc>
                <a:spcPct val="210000"/>
              </a:lnSpc>
              <a:buNone/>
            </a:pPr>
            <a:endParaRPr lang="ne-NP" sz="1600" dirty="0">
              <a:solidFill>
                <a:schemeClr val="dk1"/>
              </a:solidFill>
              <a:cs typeface="Kalimati" pitchFamily="2"/>
            </a:endParaRPr>
          </a:p>
        </p:txBody>
      </p:sp>
      <p:sp>
        <p:nvSpPr>
          <p:cNvPr id="4" name="Slide Number Placeholder 3">
            <a:extLst>
              <a:ext uri="{FF2B5EF4-FFF2-40B4-BE49-F238E27FC236}">
                <a16:creationId xmlns:a16="http://schemas.microsoft.com/office/drawing/2014/main" xmlns="" id="{B13B4364-C664-4883-8D32-CE999BA16BF1}"/>
              </a:ext>
            </a:extLst>
          </p:cNvPr>
          <p:cNvSpPr>
            <a:spLocks noGrp="1"/>
          </p:cNvSpPr>
          <p:nvPr>
            <p:ph type="sldNum" sz="quarter" idx="12"/>
          </p:nvPr>
        </p:nvSpPr>
        <p:spPr/>
        <p:txBody>
          <a:bodyPr/>
          <a:lstStyle/>
          <a:p>
            <a:fld id="{B6F15528-21DE-4FAA-801E-634DDDAF4B2B}" type="slidenum">
              <a:rPr lang="en-US" smtClean="0"/>
              <a:pPr/>
              <a:t>32</a:t>
            </a:fld>
            <a:r>
              <a:rPr lang="en-US"/>
              <a:t>/46</a:t>
            </a:r>
            <a:endParaRPr lang="en-US" dirty="0"/>
          </a:p>
        </p:txBody>
      </p:sp>
    </p:spTree>
    <p:extLst>
      <p:ext uri="{BB962C8B-B14F-4D97-AF65-F5344CB8AC3E}">
        <p14:creationId xmlns:p14="http://schemas.microsoft.com/office/powerpoint/2010/main" val="4202818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67014"/>
            <a:ext cx="2895600" cy="1037985"/>
          </a:xfrm>
          <a:solidFill>
            <a:schemeClr val="bg1"/>
          </a:solidFill>
          <a:ln w="38100">
            <a:solidFill>
              <a:schemeClr val="tx1">
                <a:lumMod val="50000"/>
                <a:lumOff val="50000"/>
              </a:schemeClr>
            </a:solidFill>
          </a:ln>
        </p:spPr>
        <p:txBody>
          <a:bodyPr>
            <a:normAutofit fontScale="55000" lnSpcReduction="20000"/>
          </a:bodyPr>
          <a:lstStyle/>
          <a:p>
            <a:pPr marL="0" indent="0" algn="just">
              <a:lnSpc>
                <a:spcPct val="170000"/>
              </a:lnSpc>
              <a:buNone/>
            </a:pPr>
            <a:r>
              <a:rPr lang="ne-NP" sz="3300" b="1" dirty="0">
                <a:cs typeface="Kalimati" pitchFamily="2"/>
              </a:rPr>
              <a:t>भाग ५ गणनाको दिनमा रहेका पाल्तु पशुपन्छीको संख्या</a:t>
            </a:r>
            <a:r>
              <a:rPr lang="en-US" sz="3300" b="1" dirty="0">
                <a:cs typeface="Kalimati" pitchFamily="2"/>
              </a:rPr>
              <a:t> </a:t>
            </a:r>
            <a:r>
              <a:rPr lang="ne-NP" sz="3300" b="1" dirty="0">
                <a:cs typeface="Kalimati" pitchFamily="2"/>
              </a:rPr>
              <a:t>...</a:t>
            </a:r>
          </a:p>
          <a:p>
            <a:pPr marL="0" indent="0">
              <a:lnSpc>
                <a:spcPct val="210000"/>
              </a:lnSpc>
              <a:buNone/>
            </a:pPr>
            <a:endParaRPr lang="ne-NP" sz="1600" dirty="0">
              <a:solidFill>
                <a:schemeClr val="dk1"/>
              </a:solidFill>
              <a:cs typeface="Kalimati" pitchFamily="2"/>
            </a:endParaRPr>
          </a:p>
        </p:txBody>
      </p:sp>
      <p:sp>
        <p:nvSpPr>
          <p:cNvPr id="8" name="Content Placeholder 2">
            <a:extLst>
              <a:ext uri="{FF2B5EF4-FFF2-40B4-BE49-F238E27FC236}">
                <a16:creationId xmlns:a16="http://schemas.microsoft.com/office/drawing/2014/main" xmlns="" id="{99050634-4677-4782-9D00-53355859E2C4}"/>
              </a:ext>
            </a:extLst>
          </p:cNvPr>
          <p:cNvSpPr txBox="1">
            <a:spLocks/>
          </p:cNvSpPr>
          <p:nvPr/>
        </p:nvSpPr>
        <p:spPr>
          <a:xfrm>
            <a:off x="117182" y="3977685"/>
            <a:ext cx="11912600" cy="2260217"/>
          </a:xfrm>
          <a:prstGeom prst="rect">
            <a:avLst/>
          </a:prstGeom>
          <a:solidFill>
            <a:schemeClr val="bg1"/>
          </a:solidFill>
          <a:ln w="38100">
            <a:solidFill>
              <a:schemeClr val="tx1">
                <a:lumMod val="50000"/>
                <a:lumOff val="50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70000"/>
              </a:lnSpc>
            </a:pPr>
            <a:r>
              <a:rPr lang="ne-NP" sz="2100" dirty="0">
                <a:solidFill>
                  <a:schemeClr val="dk1"/>
                </a:solidFill>
                <a:cs typeface="Kalimati" pitchFamily="2"/>
              </a:rPr>
              <a:t>प्रश्न नं. ५.२ को क्र.सं. १ मा कोड ११ देखि १८ सम्म उल्लेख भएको सङ्ख्याको जोड कोड १० मा उल्लेख भएको सङ्ख्यासँग बराबर भए नभएको जाँच गर्नुपर्दछ । </a:t>
            </a:r>
          </a:p>
          <a:p>
            <a:pPr>
              <a:lnSpc>
                <a:spcPct val="170000"/>
              </a:lnSpc>
            </a:pPr>
            <a:r>
              <a:rPr lang="ne-NP" sz="2100" dirty="0" smtClean="0">
                <a:solidFill>
                  <a:schemeClr val="dk1"/>
                </a:solidFill>
                <a:cs typeface="Kalimati" pitchFamily="2"/>
              </a:rPr>
              <a:t>यसै गरी क्र.सं</a:t>
            </a:r>
            <a:r>
              <a:rPr lang="ne-NP" sz="2100" dirty="0">
                <a:solidFill>
                  <a:schemeClr val="dk1"/>
                </a:solidFill>
                <a:cs typeface="Kalimati" pitchFamily="2"/>
              </a:rPr>
              <a:t>. २ मा कोड २१ देखि २७ सम्म उल्लेख भएको सङ्ख्याको जोड कोड २० मा उल्लेख भएको सङ्ख्यासँग बराबर भए नभएको जाँच गर्नुपर्दछ । </a:t>
            </a:r>
          </a:p>
          <a:p>
            <a:pPr marL="0" indent="0">
              <a:lnSpc>
                <a:spcPct val="210000"/>
              </a:lnSpc>
              <a:buFont typeface="Arial" pitchFamily="34" charset="0"/>
              <a:buNone/>
            </a:pPr>
            <a:endParaRPr lang="ne-NP" sz="1600" dirty="0">
              <a:solidFill>
                <a:schemeClr val="dk1"/>
              </a:solidFill>
              <a:cs typeface="Kalimati" pitchFamily="2"/>
            </a:endParaRPr>
          </a:p>
        </p:txBody>
      </p:sp>
      <p:sp>
        <p:nvSpPr>
          <p:cNvPr id="24" name="Rectangle 23">
            <a:extLst>
              <a:ext uri="{FF2B5EF4-FFF2-40B4-BE49-F238E27FC236}">
                <a16:creationId xmlns:a16="http://schemas.microsoft.com/office/drawing/2014/main" xmlns="" id="{BB8ED336-0DE4-4363-B639-0122ACBF1968}"/>
              </a:ext>
            </a:extLst>
          </p:cNvPr>
          <p:cNvSpPr/>
          <p:nvPr/>
        </p:nvSpPr>
        <p:spPr>
          <a:xfrm>
            <a:off x="11535094" y="1902807"/>
            <a:ext cx="465099" cy="1986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xmlns="" id="{25B3538F-F55C-4412-8B14-4842DD4EBF15}"/>
              </a:ext>
            </a:extLst>
          </p:cNvPr>
          <p:cNvGrpSpPr/>
          <p:nvPr/>
        </p:nvGrpSpPr>
        <p:grpSpPr>
          <a:xfrm>
            <a:off x="3144806" y="754615"/>
            <a:ext cx="8894794" cy="3171585"/>
            <a:chOff x="3144806" y="754615"/>
            <a:chExt cx="8894794" cy="3171585"/>
          </a:xfrm>
        </p:grpSpPr>
        <p:grpSp>
          <p:nvGrpSpPr>
            <p:cNvPr id="21" name="Group 20">
              <a:extLst>
                <a:ext uri="{FF2B5EF4-FFF2-40B4-BE49-F238E27FC236}">
                  <a16:creationId xmlns:a16="http://schemas.microsoft.com/office/drawing/2014/main" xmlns="" id="{CD23ED53-1A5C-4D84-BA54-345EA0006A20}"/>
                </a:ext>
              </a:extLst>
            </p:cNvPr>
            <p:cNvGrpSpPr/>
            <p:nvPr/>
          </p:nvGrpSpPr>
          <p:grpSpPr>
            <a:xfrm>
              <a:off x="3144806" y="754615"/>
              <a:ext cx="8894794" cy="3171585"/>
              <a:chOff x="3144806" y="754615"/>
              <a:chExt cx="8894794" cy="3171585"/>
            </a:xfrm>
          </p:grpSpPr>
          <p:grpSp>
            <p:nvGrpSpPr>
              <p:cNvPr id="15" name="Group 14">
                <a:extLst>
                  <a:ext uri="{FF2B5EF4-FFF2-40B4-BE49-F238E27FC236}">
                    <a16:creationId xmlns:a16="http://schemas.microsoft.com/office/drawing/2014/main" xmlns="" id="{66341C7B-C62D-4314-95F8-C7947238DBE0}"/>
                  </a:ext>
                </a:extLst>
              </p:cNvPr>
              <p:cNvGrpSpPr/>
              <p:nvPr/>
            </p:nvGrpSpPr>
            <p:grpSpPr>
              <a:xfrm>
                <a:off x="3144806" y="754615"/>
                <a:ext cx="8894794" cy="3171585"/>
                <a:chOff x="3144806" y="754355"/>
                <a:chExt cx="8894794" cy="3171585"/>
              </a:xfrm>
            </p:grpSpPr>
            <p:pic>
              <p:nvPicPr>
                <p:cNvPr id="7" name="Picture 6">
                  <a:extLst>
                    <a:ext uri="{FF2B5EF4-FFF2-40B4-BE49-F238E27FC236}">
                      <a16:creationId xmlns:a16="http://schemas.microsoft.com/office/drawing/2014/main" xmlns="" id="{DA2B1A3D-616F-47AC-BC91-90E0E8AC1AD2}"/>
                    </a:ext>
                  </a:extLst>
                </p:cNvPr>
                <p:cNvPicPr>
                  <a:picLocks noChangeAspect="1"/>
                </p:cNvPicPr>
                <p:nvPr/>
              </p:nvPicPr>
              <p:blipFill rotWithShape="1">
                <a:blip r:embed="rId2"/>
                <a:srcRect l="15001" t="17778" r="14999" b="37778"/>
                <a:stretch/>
              </p:blipFill>
              <p:spPr>
                <a:xfrm>
                  <a:off x="3144806" y="754355"/>
                  <a:ext cx="8880439" cy="3171585"/>
                </a:xfrm>
                <a:prstGeom prst="rect">
                  <a:avLst/>
                </a:prstGeom>
              </p:spPr>
            </p:pic>
            <p:grpSp>
              <p:nvGrpSpPr>
                <p:cNvPr id="14" name="Group 13">
                  <a:extLst>
                    <a:ext uri="{FF2B5EF4-FFF2-40B4-BE49-F238E27FC236}">
                      <a16:creationId xmlns:a16="http://schemas.microsoft.com/office/drawing/2014/main" xmlns="" id="{D48E4F1B-7369-4893-83EA-32D5DC06E7C1}"/>
                    </a:ext>
                  </a:extLst>
                </p:cNvPr>
                <p:cNvGrpSpPr/>
                <p:nvPr/>
              </p:nvGrpSpPr>
              <p:grpSpPr>
                <a:xfrm>
                  <a:off x="10363201" y="1600200"/>
                  <a:ext cx="1676399" cy="2060149"/>
                  <a:chOff x="10386946" y="1613370"/>
                  <a:chExt cx="1676399" cy="2060149"/>
                </a:xfrm>
              </p:grpSpPr>
              <p:sp>
                <p:nvSpPr>
                  <p:cNvPr id="9" name="Rectangle 8">
                    <a:extLst>
                      <a:ext uri="{FF2B5EF4-FFF2-40B4-BE49-F238E27FC236}">
                        <a16:creationId xmlns:a16="http://schemas.microsoft.com/office/drawing/2014/main" xmlns="" id="{ABF8B986-D800-4A01-847C-F6293C693C20}"/>
                      </a:ext>
                    </a:extLst>
                  </p:cNvPr>
                  <p:cNvSpPr/>
                  <p:nvPr/>
                </p:nvSpPr>
                <p:spPr>
                  <a:xfrm>
                    <a:off x="10591800" y="1613370"/>
                    <a:ext cx="1266693" cy="400110"/>
                  </a:xfrm>
                  <a:prstGeom prst="rect">
                    <a:avLst/>
                  </a:prstGeom>
                  <a:noFill/>
                </p:spPr>
                <p:txBody>
                  <a:bodyPr wrap="none" lIns="91440" tIns="45720" rIns="91440" bIns="45720">
                    <a:spAutoFit/>
                  </a:bodyPr>
                  <a:lstStyle/>
                  <a:p>
                    <a:pPr algn="ctr"/>
                    <a:r>
                      <a:rPr lang="en-US" sz="2000" b="0" cap="none" spc="0" dirty="0">
                        <a:ln w="0"/>
                        <a:solidFill>
                          <a:srgbClr val="0070C0"/>
                        </a:solidFill>
                        <a:effectLst>
                          <a:outerShdw blurRad="38100" dist="19050" dir="2700000" algn="tl" rotWithShape="0">
                            <a:schemeClr val="dk1">
                              <a:alpha val="40000"/>
                            </a:schemeClr>
                          </a:outerShdw>
                        </a:effectLst>
                      </a:rPr>
                      <a:t>4       3     1</a:t>
                    </a:r>
                  </a:p>
                </p:txBody>
              </p:sp>
              <p:sp>
                <p:nvSpPr>
                  <p:cNvPr id="10" name="Rectangle 9">
                    <a:extLst>
                      <a:ext uri="{FF2B5EF4-FFF2-40B4-BE49-F238E27FC236}">
                        <a16:creationId xmlns:a16="http://schemas.microsoft.com/office/drawing/2014/main" xmlns="" id="{8B4372FB-B6B1-4FA2-AB2A-1ADE6BB23A5F}"/>
                      </a:ext>
                    </a:extLst>
                  </p:cNvPr>
                  <p:cNvSpPr/>
                  <p:nvPr/>
                </p:nvSpPr>
                <p:spPr>
                  <a:xfrm>
                    <a:off x="10591800" y="1857020"/>
                    <a:ext cx="1266693"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1</a:t>
                    </a:r>
                    <a:r>
                      <a:rPr lang="en-US" sz="2000" b="0" cap="none" spc="0" dirty="0">
                        <a:ln w="0"/>
                        <a:solidFill>
                          <a:srgbClr val="0070C0"/>
                        </a:solidFill>
                        <a:effectLst>
                          <a:outerShdw blurRad="38100" dist="19050" dir="2700000" algn="tl" rotWithShape="0">
                            <a:schemeClr val="dk1">
                              <a:alpha val="40000"/>
                            </a:schemeClr>
                          </a:outerShdw>
                        </a:effectLst>
                      </a:rPr>
                      <a:t>       1     </a:t>
                    </a:r>
                    <a:r>
                      <a:rPr lang="en-US" sz="2000" dirty="0">
                        <a:ln w="0"/>
                        <a:solidFill>
                          <a:srgbClr val="0070C0"/>
                        </a:solidFill>
                        <a:effectLst>
                          <a:outerShdw blurRad="38100" dist="19050" dir="2700000" algn="tl" rotWithShape="0">
                            <a:schemeClr val="dk1">
                              <a:alpha val="40000"/>
                            </a:schemeClr>
                          </a:outerShdw>
                        </a:effectLst>
                      </a:rPr>
                      <a:t>0</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xmlns="" id="{AF8406D6-E32A-4F47-92FC-04A9FE438779}"/>
                      </a:ext>
                    </a:extLst>
                  </p:cNvPr>
                  <p:cNvSpPr/>
                  <p:nvPr/>
                </p:nvSpPr>
                <p:spPr>
                  <a:xfrm>
                    <a:off x="10534092" y="2821129"/>
                    <a:ext cx="1382110"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1</a:t>
                    </a:r>
                    <a:r>
                      <a:rPr lang="en-US" sz="2000" b="0" cap="none" spc="0" dirty="0">
                        <a:ln w="0"/>
                        <a:solidFill>
                          <a:srgbClr val="0070C0"/>
                        </a:solidFill>
                        <a:effectLst>
                          <a:outerShdw blurRad="38100" dist="19050" dir="2700000" algn="tl" rotWithShape="0">
                            <a:schemeClr val="dk1">
                              <a:alpha val="40000"/>
                            </a:schemeClr>
                          </a:outerShdw>
                        </a:effectLst>
                      </a:rPr>
                      <a:t>        0      1</a:t>
                    </a:r>
                  </a:p>
                </p:txBody>
              </p:sp>
              <p:sp>
                <p:nvSpPr>
                  <p:cNvPr id="12" name="Rectangle 11">
                    <a:extLst>
                      <a:ext uri="{FF2B5EF4-FFF2-40B4-BE49-F238E27FC236}">
                        <a16:creationId xmlns:a16="http://schemas.microsoft.com/office/drawing/2014/main" xmlns="" id="{7A9C27C9-8ABE-4C8C-829C-FFAB68087E3B}"/>
                      </a:ext>
                    </a:extLst>
                  </p:cNvPr>
                  <p:cNvSpPr/>
                  <p:nvPr/>
                </p:nvSpPr>
                <p:spPr>
                  <a:xfrm>
                    <a:off x="10386946" y="3273409"/>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1</a:t>
                    </a:r>
                    <a:r>
                      <a:rPr lang="en-US" sz="2000" b="0" cap="none" spc="0" dirty="0">
                        <a:ln w="0"/>
                        <a:solidFill>
                          <a:srgbClr val="0070C0"/>
                        </a:solidFill>
                        <a:effectLst>
                          <a:outerShdw blurRad="38100" dist="19050" dir="2700000" algn="tl" rotWithShape="0">
                            <a:schemeClr val="dk1">
                              <a:alpha val="40000"/>
                            </a:schemeClr>
                          </a:outerShdw>
                        </a:effectLst>
                      </a:rPr>
                      <a:t>         1      </a:t>
                    </a:r>
                    <a:r>
                      <a:rPr lang="en-US" sz="2000" dirty="0">
                        <a:ln w="0"/>
                        <a:solidFill>
                          <a:srgbClr val="0070C0"/>
                        </a:solidFill>
                        <a:effectLst>
                          <a:outerShdw blurRad="38100" dist="19050" dir="2700000" algn="tl" rotWithShape="0">
                            <a:schemeClr val="dk1">
                              <a:alpha val="40000"/>
                            </a:schemeClr>
                          </a:outerShdw>
                        </a:effectLst>
                      </a:rPr>
                      <a:t>0</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xmlns="" id="{3D1D302E-F022-45E6-A10D-63FCF0B26FE7}"/>
                      </a:ext>
                    </a:extLst>
                  </p:cNvPr>
                  <p:cNvSpPr/>
                  <p:nvPr/>
                </p:nvSpPr>
                <p:spPr>
                  <a:xfrm>
                    <a:off x="10425044" y="2579548"/>
                    <a:ext cx="1562100"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1</a:t>
                    </a:r>
                    <a:r>
                      <a:rPr lang="en-US" sz="2000" b="0" cap="none" spc="0" dirty="0">
                        <a:ln w="0"/>
                        <a:solidFill>
                          <a:srgbClr val="0070C0"/>
                        </a:solidFill>
                        <a:effectLst>
                          <a:outerShdw blurRad="38100" dist="19050" dir="2700000" algn="tl" rotWithShape="0">
                            <a:schemeClr val="dk1">
                              <a:alpha val="40000"/>
                            </a:schemeClr>
                          </a:outerShdw>
                        </a:effectLst>
                      </a:rPr>
                      <a:t>        1      </a:t>
                    </a:r>
                    <a:r>
                      <a:rPr lang="en-US" sz="2000" dirty="0">
                        <a:ln w="0"/>
                        <a:solidFill>
                          <a:srgbClr val="0070C0"/>
                        </a:solidFill>
                        <a:effectLst>
                          <a:outerShdw blurRad="38100" dist="19050" dir="2700000" algn="tl" rotWithShape="0">
                            <a:schemeClr val="dk1">
                              <a:alpha val="40000"/>
                            </a:schemeClr>
                          </a:outerShdw>
                        </a:effectLst>
                      </a:rPr>
                      <a:t>0</a:t>
                    </a:r>
                    <a:endParaRPr lang="en-US" sz="2000" b="0" cap="none" spc="0" dirty="0">
                      <a:ln w="0"/>
                      <a:solidFill>
                        <a:srgbClr val="0070C0"/>
                      </a:solidFill>
                      <a:effectLst>
                        <a:outerShdw blurRad="38100" dist="19050" dir="2700000" algn="tl" rotWithShape="0">
                          <a:schemeClr val="dk1">
                            <a:alpha val="40000"/>
                          </a:schemeClr>
                        </a:outerShdw>
                      </a:effectLst>
                    </a:endParaRPr>
                  </a:p>
                </p:txBody>
              </p:sp>
            </p:grpSp>
          </p:grpSp>
          <p:sp>
            <p:nvSpPr>
              <p:cNvPr id="17" name="Rectangle 16">
                <a:extLst>
                  <a:ext uri="{FF2B5EF4-FFF2-40B4-BE49-F238E27FC236}">
                    <a16:creationId xmlns:a16="http://schemas.microsoft.com/office/drawing/2014/main" xmlns="" id="{6450805A-E112-4028-9ED0-130C7091DFB3}"/>
                  </a:ext>
                </a:extLst>
              </p:cNvPr>
              <p:cNvSpPr/>
              <p:nvPr/>
            </p:nvSpPr>
            <p:spPr>
              <a:xfrm>
                <a:off x="10325100" y="2083921"/>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0</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xmlns="" id="{E251FB65-ABF5-4AE0-898E-E6B82382F8FA}"/>
                  </a:ext>
                </a:extLst>
              </p:cNvPr>
              <p:cNvSpPr/>
              <p:nvPr/>
            </p:nvSpPr>
            <p:spPr>
              <a:xfrm>
                <a:off x="10325100" y="2324238"/>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0</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xmlns="" id="{9595A163-6921-4D19-8C54-62A863F2684D}"/>
                  </a:ext>
                </a:extLst>
              </p:cNvPr>
              <p:cNvSpPr/>
              <p:nvPr/>
            </p:nvSpPr>
            <p:spPr>
              <a:xfrm>
                <a:off x="10287000" y="3032024"/>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0</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xmlns="" id="{CF2F8A5C-7FAA-4CE1-8F86-E14BAE056F67}"/>
                  </a:ext>
                </a:extLst>
              </p:cNvPr>
              <p:cNvSpPr/>
              <p:nvPr/>
            </p:nvSpPr>
            <p:spPr>
              <a:xfrm>
                <a:off x="10287000" y="3526090"/>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grpSp>
        <p:sp>
          <p:nvSpPr>
            <p:cNvPr id="22" name="Rectangle 21">
              <a:extLst>
                <a:ext uri="{FF2B5EF4-FFF2-40B4-BE49-F238E27FC236}">
                  <a16:creationId xmlns:a16="http://schemas.microsoft.com/office/drawing/2014/main" xmlns="" id="{D10A66D6-968E-4196-8864-D65FBD0E4F43}"/>
                </a:ext>
              </a:extLst>
            </p:cNvPr>
            <p:cNvSpPr/>
            <p:nvPr/>
          </p:nvSpPr>
          <p:spPr>
            <a:xfrm>
              <a:off x="10401299" y="1904999"/>
              <a:ext cx="571501" cy="1986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7368BBD8-0863-4427-9A01-E10E50DB0FEB}"/>
                </a:ext>
              </a:extLst>
            </p:cNvPr>
            <p:cNvSpPr/>
            <p:nvPr/>
          </p:nvSpPr>
          <p:spPr>
            <a:xfrm>
              <a:off x="11041101" y="1902807"/>
              <a:ext cx="465099" cy="1986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2CB17982-245D-4FE6-9FBB-29570FA86E8C}"/>
                </a:ext>
              </a:extLst>
            </p:cNvPr>
            <p:cNvSpPr/>
            <p:nvPr/>
          </p:nvSpPr>
          <p:spPr>
            <a:xfrm>
              <a:off x="10510347" y="1600460"/>
              <a:ext cx="462453" cy="376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CAD6DE33-E312-4240-8A0B-B095877EBE6C}"/>
                </a:ext>
              </a:extLst>
            </p:cNvPr>
            <p:cNvSpPr/>
            <p:nvPr/>
          </p:nvSpPr>
          <p:spPr>
            <a:xfrm>
              <a:off x="11024238" y="1566765"/>
              <a:ext cx="462453" cy="376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7574D15C-E958-4844-A912-017C2BFF90DC}"/>
                </a:ext>
              </a:extLst>
            </p:cNvPr>
            <p:cNvSpPr/>
            <p:nvPr/>
          </p:nvSpPr>
          <p:spPr>
            <a:xfrm>
              <a:off x="11506200" y="1551939"/>
              <a:ext cx="462453" cy="376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Slide Number Placeholder 29">
            <a:extLst>
              <a:ext uri="{FF2B5EF4-FFF2-40B4-BE49-F238E27FC236}">
                <a16:creationId xmlns:a16="http://schemas.microsoft.com/office/drawing/2014/main" xmlns="" id="{57F22A1F-BD7E-418A-860E-609C18936500}"/>
              </a:ext>
            </a:extLst>
          </p:cNvPr>
          <p:cNvSpPr>
            <a:spLocks noGrp="1"/>
          </p:cNvSpPr>
          <p:nvPr>
            <p:ph type="sldNum" sz="quarter" idx="12"/>
          </p:nvPr>
        </p:nvSpPr>
        <p:spPr/>
        <p:txBody>
          <a:bodyPr/>
          <a:lstStyle/>
          <a:p>
            <a:fld id="{B6F15528-21DE-4FAA-801E-634DDDAF4B2B}" type="slidenum">
              <a:rPr lang="en-US" smtClean="0"/>
              <a:pPr/>
              <a:t>33</a:t>
            </a:fld>
            <a:r>
              <a:rPr lang="en-US"/>
              <a:t>/46</a:t>
            </a:r>
            <a:endParaRPr lang="en-US" dirty="0"/>
          </a:p>
        </p:txBody>
      </p:sp>
    </p:spTree>
    <p:extLst>
      <p:ext uri="{BB962C8B-B14F-4D97-AF65-F5344CB8AC3E}">
        <p14:creationId xmlns:p14="http://schemas.microsoft.com/office/powerpoint/2010/main" val="1929532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11277600" cy="5257800"/>
          </a:xfrm>
          <a:ln w="38100">
            <a:solidFill>
              <a:schemeClr val="tx1">
                <a:lumMod val="50000"/>
                <a:lumOff val="50000"/>
              </a:schemeClr>
            </a:solidFill>
          </a:ln>
        </p:spPr>
        <p:txBody>
          <a:bodyPr>
            <a:noAutofit/>
          </a:bodyPr>
          <a:lstStyle/>
          <a:p>
            <a:pPr marL="0" indent="0" algn="just">
              <a:lnSpc>
                <a:spcPct val="150000"/>
              </a:lnSpc>
              <a:buNone/>
            </a:pPr>
            <a:r>
              <a:rPr lang="ne-NP" sz="2400" b="1" dirty="0">
                <a:cs typeface="Kalimati" pitchFamily="2"/>
              </a:rPr>
              <a:t>भाग ५ गणनाको दिनमा रहेका पाल्तु पशुपन्छीको संख्या....</a:t>
            </a:r>
          </a:p>
          <a:p>
            <a:pPr marL="0" indent="0" algn="just">
              <a:lnSpc>
                <a:spcPct val="150000"/>
              </a:lnSpc>
              <a:buNone/>
            </a:pPr>
            <a:r>
              <a:rPr lang="ne-NP" sz="2400" dirty="0">
                <a:cs typeface="Kalimati" pitchFamily="2"/>
              </a:rPr>
              <a:t>क्र.सं. ३ मा कोड ३१ देखि ३९ सम्म उल्लेख भएको सङ्ख्याको जोड कोड ३० मा उल्लेख भएको सङ्ख्यासँग, </a:t>
            </a:r>
          </a:p>
          <a:p>
            <a:pPr marL="0" indent="0" algn="just">
              <a:lnSpc>
                <a:spcPct val="150000"/>
              </a:lnSpc>
              <a:buNone/>
            </a:pPr>
            <a:r>
              <a:rPr lang="ne-NP" sz="2400" dirty="0">
                <a:cs typeface="Kalimati" pitchFamily="2"/>
              </a:rPr>
              <a:t>क्र.सं.४ मा कोड ४१ देखि ४८ सम्म उल्लेख भएको सङ्ख्याको जोड कोड ४० मा उल्लेख भएको सङ्ख्यासँग, </a:t>
            </a:r>
          </a:p>
          <a:p>
            <a:pPr marL="0" indent="0" algn="just">
              <a:lnSpc>
                <a:spcPct val="150000"/>
              </a:lnSpc>
              <a:buNone/>
            </a:pPr>
            <a:r>
              <a:rPr lang="ne-NP" sz="2400" dirty="0">
                <a:cs typeface="Kalimati" pitchFamily="2"/>
              </a:rPr>
              <a:t>क्र.सं. ५ मा कोड ५१ देखि ५४ सम्म उल्लेख भएको सङ्ख्याको जोड कोड ५० मा उल्लेख भएको सङ्ख्यासँग, क्र.सं. ६ मा कोड ६१  र ६२ मा उल्लेख भएको सङ्ख्याको जोड कोड ६० मा उल्लेख भएको सङ्ख्यासँग बराबर भएको हुनुपर्दछ, सोअनुसार भए नभएको जाँच गर्नुपर्दछ । </a:t>
            </a:r>
          </a:p>
        </p:txBody>
      </p:sp>
      <p:sp>
        <p:nvSpPr>
          <p:cNvPr id="5" name="Slide Number Placeholder 4">
            <a:extLst>
              <a:ext uri="{FF2B5EF4-FFF2-40B4-BE49-F238E27FC236}">
                <a16:creationId xmlns:a16="http://schemas.microsoft.com/office/drawing/2014/main" xmlns="" id="{A5C917E4-A791-4591-9895-78B1134C9B4F}"/>
              </a:ext>
            </a:extLst>
          </p:cNvPr>
          <p:cNvSpPr>
            <a:spLocks noGrp="1"/>
          </p:cNvSpPr>
          <p:nvPr>
            <p:ph type="sldNum" sz="quarter" idx="12"/>
          </p:nvPr>
        </p:nvSpPr>
        <p:spPr/>
        <p:txBody>
          <a:bodyPr/>
          <a:lstStyle/>
          <a:p>
            <a:fld id="{B6F15528-21DE-4FAA-801E-634DDDAF4B2B}" type="slidenum">
              <a:rPr lang="en-US" smtClean="0"/>
              <a:pPr/>
              <a:t>34</a:t>
            </a:fld>
            <a:r>
              <a:rPr lang="en-US"/>
              <a:t>/46</a:t>
            </a:r>
            <a:endParaRPr lang="en-US" dirty="0"/>
          </a:p>
        </p:txBody>
      </p:sp>
    </p:spTree>
    <p:extLst>
      <p:ext uri="{BB962C8B-B14F-4D97-AF65-F5344CB8AC3E}">
        <p14:creationId xmlns:p14="http://schemas.microsoft.com/office/powerpoint/2010/main" val="329994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1506200" cy="5410200"/>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800" b="1" dirty="0">
                <a:solidFill>
                  <a:schemeClr val="dk1"/>
                </a:solidFill>
                <a:cs typeface="Kalimati" pitchFamily="2"/>
              </a:rPr>
              <a:t>भाग ५ गणनाको दिनमा रहेका पाल्तु पशुपन्छीको संख्या........</a:t>
            </a:r>
          </a:p>
          <a:p>
            <a:pPr>
              <a:lnSpc>
                <a:spcPct val="150000"/>
              </a:lnSpc>
              <a:buFont typeface="Wingdings" pitchFamily="2" charset="2"/>
              <a:buChar char="ü"/>
            </a:pPr>
            <a:r>
              <a:rPr lang="ne-NP" sz="2800" dirty="0">
                <a:solidFill>
                  <a:schemeClr val="dk1"/>
                </a:solidFill>
                <a:cs typeface="Kalimati" pitchFamily="2"/>
              </a:rPr>
              <a:t>प्रश्न नं. ५.१ र ५.४ मा कोड १ मा गोलोघेरा लागेको भएमा क्रमश प्रश्न नं. ५.२ र ५.५ मा विवरण उल्लेख भएको हुनुपर्दछ, सोअनुसार भए नभएको जाँच गर्नुपर्दछ । </a:t>
            </a:r>
          </a:p>
          <a:p>
            <a:pPr marL="0" indent="0">
              <a:lnSpc>
                <a:spcPct val="150000"/>
              </a:lnSpc>
              <a:buNone/>
            </a:pPr>
            <a:r>
              <a:rPr lang="ne-NP" sz="2800" b="1" dirty="0">
                <a:cs typeface="Kalimati" pitchFamily="2"/>
              </a:rPr>
              <a:t>भाग ६ गैरआवासीय भवन</a:t>
            </a:r>
          </a:p>
          <a:p>
            <a:pPr algn="just">
              <a:lnSpc>
                <a:spcPct val="150000"/>
              </a:lnSpc>
              <a:buFont typeface="Wingdings" pitchFamily="2" charset="2"/>
              <a:buChar char="ü"/>
            </a:pPr>
            <a:r>
              <a:rPr lang="ne-NP" sz="2800" dirty="0">
                <a:solidFill>
                  <a:schemeClr val="dk1"/>
                </a:solidFill>
                <a:cs typeface="Kalimati" pitchFamily="2"/>
              </a:rPr>
              <a:t>प्रश्न नं. ६.१ मा कोड १ मा गोलोघेरा लागेको भएमा प्रश्न नं. ६.२ मा विवरण उल्लेख भएको हुनुपर्दछ, सोअनुसार भए नभएको जाँच गर्नुपर्दछ । </a:t>
            </a:r>
          </a:p>
        </p:txBody>
      </p:sp>
      <p:sp>
        <p:nvSpPr>
          <p:cNvPr id="4" name="Slide Number Placeholder 3">
            <a:extLst>
              <a:ext uri="{FF2B5EF4-FFF2-40B4-BE49-F238E27FC236}">
                <a16:creationId xmlns:a16="http://schemas.microsoft.com/office/drawing/2014/main" xmlns="" id="{E89F34A7-7A4D-4B23-ABA4-7743D689F7D4}"/>
              </a:ext>
            </a:extLst>
          </p:cNvPr>
          <p:cNvSpPr>
            <a:spLocks noGrp="1"/>
          </p:cNvSpPr>
          <p:nvPr>
            <p:ph type="sldNum" sz="quarter" idx="12"/>
          </p:nvPr>
        </p:nvSpPr>
        <p:spPr/>
        <p:txBody>
          <a:bodyPr/>
          <a:lstStyle/>
          <a:p>
            <a:fld id="{B6F15528-21DE-4FAA-801E-634DDDAF4B2B}" type="slidenum">
              <a:rPr lang="en-US" smtClean="0"/>
              <a:pPr/>
              <a:t>35</a:t>
            </a:fld>
            <a:r>
              <a:rPr lang="en-US"/>
              <a:t>/46</a:t>
            </a:r>
            <a:endParaRPr lang="en-US" dirty="0"/>
          </a:p>
        </p:txBody>
      </p:sp>
    </p:spTree>
    <p:extLst>
      <p:ext uri="{BB962C8B-B14F-4D97-AF65-F5344CB8AC3E}">
        <p14:creationId xmlns:p14="http://schemas.microsoft.com/office/powerpoint/2010/main" val="686337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15962"/>
            <a:ext cx="11201400" cy="5426075"/>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400" b="1" dirty="0">
                <a:cs typeface="Kalimati" pitchFamily="2"/>
              </a:rPr>
              <a:t>भाग ६ गैरआवासीय भवन</a:t>
            </a:r>
            <a:r>
              <a:rPr lang="en-US" sz="2400" b="1" dirty="0">
                <a:cs typeface="Kalimati" pitchFamily="2"/>
              </a:rPr>
              <a:t>…</a:t>
            </a:r>
            <a:endParaRPr lang="ne-NP" sz="2400" b="1" dirty="0">
              <a:cs typeface="Kalimati" pitchFamily="2"/>
            </a:endParaRPr>
          </a:p>
          <a:p>
            <a:pPr algn="just">
              <a:lnSpc>
                <a:spcPct val="150000"/>
              </a:lnSpc>
              <a:buFont typeface="Wingdings" pitchFamily="2" charset="2"/>
              <a:buChar char="ü"/>
            </a:pPr>
            <a:r>
              <a:rPr lang="ne-NP" sz="2400" dirty="0">
                <a:solidFill>
                  <a:schemeClr val="dk1"/>
                </a:solidFill>
                <a:cs typeface="Kalimati" pitchFamily="2"/>
              </a:rPr>
              <a:t>प्रश्न नं. ६.२ मा महल नं. ४ र ५ को जोड महल नं. ३ सँग बराबर भए नभएको र महल ३ मा संख्या उल्लेख भएको भए संरचनाको अवस्थाको (महल ६, ७ र ८ मा) सख्या उल्लेख  हुनुपर्दछ  र यिनीहरुको जोड पनि महल नं ३ सँग बराबर हुनुपर्दछ । </a:t>
            </a:r>
            <a:endParaRPr lang="en-US" sz="2400" dirty="0">
              <a:solidFill>
                <a:schemeClr val="dk1"/>
              </a:solidFill>
              <a:cs typeface="Kalimati" pitchFamily="2"/>
            </a:endParaRPr>
          </a:p>
        </p:txBody>
      </p:sp>
      <p:grpSp>
        <p:nvGrpSpPr>
          <p:cNvPr id="40" name="Group 39">
            <a:extLst>
              <a:ext uri="{FF2B5EF4-FFF2-40B4-BE49-F238E27FC236}">
                <a16:creationId xmlns:a16="http://schemas.microsoft.com/office/drawing/2014/main" xmlns="" id="{42E200B0-5A56-48EF-8ED2-AD236521CD47}"/>
              </a:ext>
            </a:extLst>
          </p:cNvPr>
          <p:cNvGrpSpPr/>
          <p:nvPr/>
        </p:nvGrpSpPr>
        <p:grpSpPr>
          <a:xfrm>
            <a:off x="495300" y="3094037"/>
            <a:ext cx="10972800" cy="3040743"/>
            <a:chOff x="495300" y="3352800"/>
            <a:chExt cx="10972800" cy="2952750"/>
          </a:xfrm>
        </p:grpSpPr>
        <p:grpSp>
          <p:nvGrpSpPr>
            <p:cNvPr id="32" name="Group 31">
              <a:extLst>
                <a:ext uri="{FF2B5EF4-FFF2-40B4-BE49-F238E27FC236}">
                  <a16:creationId xmlns:a16="http://schemas.microsoft.com/office/drawing/2014/main" xmlns="" id="{A497E700-6503-4EB3-866A-6A5EB0621A0F}"/>
                </a:ext>
              </a:extLst>
            </p:cNvPr>
            <p:cNvGrpSpPr/>
            <p:nvPr/>
          </p:nvGrpSpPr>
          <p:grpSpPr>
            <a:xfrm>
              <a:off x="495300" y="3352800"/>
              <a:ext cx="10972800" cy="2952750"/>
              <a:chOff x="381000" y="3461657"/>
              <a:chExt cx="11049000" cy="2952750"/>
            </a:xfrm>
          </p:grpSpPr>
          <p:pic>
            <p:nvPicPr>
              <p:cNvPr id="33" name="Picture 32">
                <a:extLst>
                  <a:ext uri="{FF2B5EF4-FFF2-40B4-BE49-F238E27FC236}">
                    <a16:creationId xmlns:a16="http://schemas.microsoft.com/office/drawing/2014/main" xmlns="" id="{D9D48ED6-5AEB-4A53-87E2-904ABEF69801}"/>
                  </a:ext>
                </a:extLst>
              </p:cNvPr>
              <p:cNvPicPr>
                <a:picLocks noChangeAspect="1"/>
              </p:cNvPicPr>
              <p:nvPr/>
            </p:nvPicPr>
            <p:blipFill rotWithShape="1">
              <a:blip r:embed="rId2"/>
              <a:srcRect l="14374" t="15556" r="13125" b="50000"/>
              <a:stretch/>
            </p:blipFill>
            <p:spPr>
              <a:xfrm>
                <a:off x="381000" y="3461657"/>
                <a:ext cx="11049000" cy="2952750"/>
              </a:xfrm>
              <a:prstGeom prst="rect">
                <a:avLst/>
              </a:prstGeom>
            </p:spPr>
          </p:pic>
          <p:cxnSp>
            <p:nvCxnSpPr>
              <p:cNvPr id="34" name="Straight Connector 33">
                <a:extLst>
                  <a:ext uri="{FF2B5EF4-FFF2-40B4-BE49-F238E27FC236}">
                    <a16:creationId xmlns:a16="http://schemas.microsoft.com/office/drawing/2014/main" xmlns="" id="{178D7ADE-98A1-41BB-93BB-A4305E86ED47}"/>
                  </a:ext>
                </a:extLst>
              </p:cNvPr>
              <p:cNvCxnSpPr>
                <a:cxnSpLocks/>
              </p:cNvCxnSpPr>
              <p:nvPr/>
            </p:nvCxnSpPr>
            <p:spPr>
              <a:xfrm flipV="1">
                <a:off x="6096000" y="5346057"/>
                <a:ext cx="4554071" cy="7044"/>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B2152F3-454E-4528-BA97-AB72E3167966}"/>
                  </a:ext>
                </a:extLst>
              </p:cNvPr>
              <p:cNvCxnSpPr>
                <a:cxnSpLocks/>
              </p:cNvCxnSpPr>
              <p:nvPr/>
            </p:nvCxnSpPr>
            <p:spPr>
              <a:xfrm flipV="1">
                <a:off x="6103684" y="5690626"/>
                <a:ext cx="4554071" cy="7044"/>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4231C8FF-F896-4942-B42D-089C5EC23644}"/>
                  </a:ext>
                </a:extLst>
              </p:cNvPr>
              <p:cNvSpPr/>
              <p:nvPr/>
            </p:nvSpPr>
            <p:spPr>
              <a:xfrm>
                <a:off x="5791200" y="4800105"/>
                <a:ext cx="2133600" cy="366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9BCA19FC-B709-417A-9CEA-77EE001D157C}"/>
                  </a:ext>
                </a:extLst>
              </p:cNvPr>
              <p:cNvSpPr/>
              <p:nvPr/>
            </p:nvSpPr>
            <p:spPr>
              <a:xfrm>
                <a:off x="8153400" y="4785020"/>
                <a:ext cx="2667000" cy="428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41001D8D-837B-4202-9E1C-DB664652FD86}"/>
                  </a:ext>
                </a:extLst>
              </p:cNvPr>
              <p:cNvSpPr/>
              <p:nvPr/>
            </p:nvSpPr>
            <p:spPr>
              <a:xfrm>
                <a:off x="4572000" y="4831058"/>
                <a:ext cx="1143000" cy="3359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xmlns="" id="{F20C2DC9-B4FC-414B-B2E4-93EC221BB6A5}"/>
                </a:ext>
              </a:extLst>
            </p:cNvPr>
            <p:cNvCxnSpPr>
              <a:cxnSpLocks/>
            </p:cNvCxnSpPr>
            <p:nvPr/>
          </p:nvCxnSpPr>
          <p:spPr>
            <a:xfrm flipV="1">
              <a:off x="6147110" y="5924230"/>
              <a:ext cx="4554071" cy="7044"/>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42" name="Slide Number Placeholder 41">
            <a:extLst>
              <a:ext uri="{FF2B5EF4-FFF2-40B4-BE49-F238E27FC236}">
                <a16:creationId xmlns:a16="http://schemas.microsoft.com/office/drawing/2014/main" xmlns="" id="{331C428A-7826-448D-985C-D1C7E6EC4B26}"/>
              </a:ext>
            </a:extLst>
          </p:cNvPr>
          <p:cNvSpPr>
            <a:spLocks noGrp="1"/>
          </p:cNvSpPr>
          <p:nvPr>
            <p:ph type="sldNum" sz="quarter" idx="12"/>
          </p:nvPr>
        </p:nvSpPr>
        <p:spPr/>
        <p:txBody>
          <a:bodyPr/>
          <a:lstStyle/>
          <a:p>
            <a:fld id="{B6F15528-21DE-4FAA-801E-634DDDAF4B2B}" type="slidenum">
              <a:rPr lang="en-US" smtClean="0"/>
              <a:pPr/>
              <a:t>36</a:t>
            </a:fld>
            <a:r>
              <a:rPr lang="en-US"/>
              <a:t>/46</a:t>
            </a:r>
            <a:endParaRPr lang="en-US" dirty="0"/>
          </a:p>
        </p:txBody>
      </p:sp>
    </p:spTree>
    <p:extLst>
      <p:ext uri="{BB962C8B-B14F-4D97-AF65-F5344CB8AC3E}">
        <p14:creationId xmlns:p14="http://schemas.microsoft.com/office/powerpoint/2010/main" val="4121714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459" y="762000"/>
            <a:ext cx="11902141" cy="5959476"/>
          </a:xfrm>
          <a:noFill/>
          <a:ln w="38100">
            <a:solidFill>
              <a:schemeClr val="tx1">
                <a:lumMod val="50000"/>
                <a:lumOff val="50000"/>
              </a:schemeClr>
            </a:solidFill>
          </a:ln>
        </p:spPr>
        <p:txBody>
          <a:bodyPr>
            <a:normAutofit fontScale="85000" lnSpcReduction="20000"/>
          </a:bodyPr>
          <a:lstStyle/>
          <a:p>
            <a:pPr marL="0" indent="0" algn="just">
              <a:lnSpc>
                <a:spcPct val="150000"/>
              </a:lnSpc>
              <a:buNone/>
            </a:pPr>
            <a:r>
              <a:rPr lang="ne-NP" sz="2800" b="1" dirty="0">
                <a:cs typeface="Kalimati" pitchFamily="2"/>
              </a:rPr>
              <a:t>भाग ७ कृषि औजार तथा कृषिका साधनहरू</a:t>
            </a:r>
            <a:endParaRPr lang="en-US" sz="2800" b="1" dirty="0">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dirty="0">
              <a:solidFill>
                <a:schemeClr val="dk1"/>
              </a:solidFill>
              <a:cs typeface="Kalimati" pitchFamily="2"/>
            </a:endParaRPr>
          </a:p>
          <a:p>
            <a:pPr algn="just">
              <a:lnSpc>
                <a:spcPct val="150000"/>
              </a:lnSpc>
            </a:pPr>
            <a:endParaRPr lang="en-US" sz="2400" dirty="0">
              <a:solidFill>
                <a:schemeClr val="dk1"/>
              </a:solidFill>
              <a:cs typeface="Kalimati" pitchFamily="2"/>
            </a:endParaRPr>
          </a:p>
          <a:p>
            <a:pPr algn="just">
              <a:lnSpc>
                <a:spcPct val="150000"/>
              </a:lnSpc>
            </a:pPr>
            <a:r>
              <a:rPr lang="ne-NP" sz="2800" dirty="0">
                <a:solidFill>
                  <a:schemeClr val="dk1"/>
                </a:solidFill>
                <a:cs typeface="Kalimati" pitchFamily="2"/>
              </a:rPr>
              <a:t>प्रश्न नं. ७ को महल नं. २ मा उल्लेख भएका कृषि औजार तथा साधनको महल नं. ५, ६, र ७ मा उल्लेख गरिएको सङ्ख्याको जोड महल ४ मा उल्लेख गरिएको जम्मा संख्यासँग बराबर भए–नभएको जाँच गर्नुपर्दछ । </a:t>
            </a:r>
            <a:r>
              <a:rPr lang="ne-NP" sz="2800" dirty="0" smtClean="0">
                <a:solidFill>
                  <a:schemeClr val="dk1"/>
                </a:solidFill>
                <a:cs typeface="Kalimati" pitchFamily="2"/>
              </a:rPr>
              <a:t>यसै गरी </a:t>
            </a:r>
            <a:r>
              <a:rPr lang="ne-NP" sz="2800" dirty="0" smtClean="0">
                <a:solidFill>
                  <a:schemeClr val="dk1"/>
                </a:solidFill>
                <a:cs typeface="Kalimati" pitchFamily="2"/>
              </a:rPr>
              <a:t>महल </a:t>
            </a:r>
            <a:r>
              <a:rPr lang="ne-NP" sz="2800" dirty="0">
                <a:solidFill>
                  <a:schemeClr val="dk1"/>
                </a:solidFill>
                <a:cs typeface="Kalimati" pitchFamily="2"/>
              </a:rPr>
              <a:t>८ र ९ </a:t>
            </a:r>
            <a:r>
              <a:rPr lang="ne-NP" sz="2800" dirty="0" smtClean="0">
                <a:solidFill>
                  <a:schemeClr val="dk1"/>
                </a:solidFill>
                <a:cs typeface="Kalimati" pitchFamily="2"/>
              </a:rPr>
              <a:t>भरिएको </a:t>
            </a:r>
            <a:r>
              <a:rPr lang="ne-NP" sz="2800" dirty="0">
                <a:solidFill>
                  <a:schemeClr val="dk1"/>
                </a:solidFill>
                <a:cs typeface="Kalimati" pitchFamily="2"/>
              </a:rPr>
              <a:t>छ छैन </a:t>
            </a:r>
            <a:r>
              <a:rPr lang="ne-NP" sz="2800" dirty="0" smtClean="0">
                <a:solidFill>
                  <a:schemeClr val="dk1"/>
                </a:solidFill>
                <a:cs typeface="Kalimati" pitchFamily="2"/>
              </a:rPr>
              <a:t>सो समेत जाँच </a:t>
            </a:r>
            <a:r>
              <a:rPr lang="ne-NP" sz="2800" dirty="0">
                <a:solidFill>
                  <a:schemeClr val="dk1"/>
                </a:solidFill>
                <a:cs typeface="Kalimati" pitchFamily="2"/>
              </a:rPr>
              <a:t>गर्नुपर्छ </a:t>
            </a:r>
            <a:r>
              <a:rPr lang="ne-NP" sz="2800" dirty="0" smtClean="0">
                <a:solidFill>
                  <a:schemeClr val="dk1"/>
                </a:solidFill>
                <a:cs typeface="Kalimati" pitchFamily="2"/>
              </a:rPr>
              <a:t>।</a:t>
            </a:r>
            <a:endParaRPr lang="ne-NP" sz="2800" dirty="0">
              <a:solidFill>
                <a:schemeClr val="dk1"/>
              </a:solidFill>
              <a:cs typeface="Kalimati" pitchFamily="2"/>
            </a:endParaRPr>
          </a:p>
          <a:p>
            <a:pPr>
              <a:lnSpc>
                <a:spcPct val="200000"/>
              </a:lnSpc>
            </a:pPr>
            <a:endParaRPr lang="ne-NP" sz="1600" dirty="0">
              <a:solidFill>
                <a:schemeClr val="dk1"/>
              </a:solidFill>
              <a:cs typeface="Kalimati" pitchFamily="2"/>
            </a:endParaRPr>
          </a:p>
          <a:p>
            <a:pPr marL="0" indent="0">
              <a:lnSpc>
                <a:spcPct val="200000"/>
              </a:lnSpc>
              <a:buNone/>
            </a:pPr>
            <a:endParaRPr lang="en-US" sz="1600" dirty="0">
              <a:solidFill>
                <a:schemeClr val="dk1"/>
              </a:solidFill>
              <a:cs typeface="Kalimati" pitchFamily="2"/>
            </a:endParaRPr>
          </a:p>
        </p:txBody>
      </p:sp>
      <p:grpSp>
        <p:nvGrpSpPr>
          <p:cNvPr id="36" name="Group 35">
            <a:extLst>
              <a:ext uri="{FF2B5EF4-FFF2-40B4-BE49-F238E27FC236}">
                <a16:creationId xmlns:a16="http://schemas.microsoft.com/office/drawing/2014/main" xmlns="" id="{66F6755C-3AD1-4F88-B446-D99AE46D23C0}"/>
              </a:ext>
            </a:extLst>
          </p:cNvPr>
          <p:cNvGrpSpPr/>
          <p:nvPr/>
        </p:nvGrpSpPr>
        <p:grpSpPr>
          <a:xfrm>
            <a:off x="304800" y="1371600"/>
            <a:ext cx="10972800" cy="3200400"/>
            <a:chOff x="304800" y="1281114"/>
            <a:chExt cx="10972800" cy="3505200"/>
          </a:xfrm>
        </p:grpSpPr>
        <p:grpSp>
          <p:nvGrpSpPr>
            <p:cNvPr id="31" name="Group 30">
              <a:extLst>
                <a:ext uri="{FF2B5EF4-FFF2-40B4-BE49-F238E27FC236}">
                  <a16:creationId xmlns:a16="http://schemas.microsoft.com/office/drawing/2014/main" xmlns="" id="{2A9D253B-CBD4-491D-9A91-36BE3EB3793B}"/>
                </a:ext>
              </a:extLst>
            </p:cNvPr>
            <p:cNvGrpSpPr/>
            <p:nvPr/>
          </p:nvGrpSpPr>
          <p:grpSpPr>
            <a:xfrm>
              <a:off x="304800" y="1281114"/>
              <a:ext cx="10972800" cy="3505200"/>
              <a:chOff x="304800" y="1281114"/>
              <a:chExt cx="10972800" cy="3505200"/>
            </a:xfrm>
          </p:grpSpPr>
          <p:pic>
            <p:nvPicPr>
              <p:cNvPr id="16" name="Picture 15">
                <a:extLst>
                  <a:ext uri="{FF2B5EF4-FFF2-40B4-BE49-F238E27FC236}">
                    <a16:creationId xmlns:a16="http://schemas.microsoft.com/office/drawing/2014/main" xmlns="" id="{95726020-FB17-46EF-94EA-6B468174EFA4}"/>
                  </a:ext>
                </a:extLst>
              </p:cNvPr>
              <p:cNvPicPr>
                <a:picLocks noChangeAspect="1"/>
              </p:cNvPicPr>
              <p:nvPr/>
            </p:nvPicPr>
            <p:blipFill>
              <a:blip r:embed="rId2"/>
              <a:stretch>
                <a:fillRect/>
              </a:stretch>
            </p:blipFill>
            <p:spPr>
              <a:xfrm>
                <a:off x="304800" y="1281114"/>
                <a:ext cx="10972800" cy="3505200"/>
              </a:xfrm>
              <a:prstGeom prst="rect">
                <a:avLst/>
              </a:prstGeom>
            </p:spPr>
            <p:style>
              <a:lnRef idx="2">
                <a:schemeClr val="accent6"/>
              </a:lnRef>
              <a:fillRef idx="1">
                <a:schemeClr val="lt1"/>
              </a:fillRef>
              <a:effectRef idx="0">
                <a:schemeClr val="accent6"/>
              </a:effectRef>
              <a:fontRef idx="minor">
                <a:schemeClr val="dk1"/>
              </a:fontRef>
            </p:style>
          </p:pic>
          <p:grpSp>
            <p:nvGrpSpPr>
              <p:cNvPr id="30" name="Group 29">
                <a:extLst>
                  <a:ext uri="{FF2B5EF4-FFF2-40B4-BE49-F238E27FC236}">
                    <a16:creationId xmlns:a16="http://schemas.microsoft.com/office/drawing/2014/main" xmlns="" id="{AFB86D80-EE18-4620-97B8-95A1675CE3B4}"/>
                  </a:ext>
                </a:extLst>
              </p:cNvPr>
              <p:cNvGrpSpPr/>
              <p:nvPr/>
            </p:nvGrpSpPr>
            <p:grpSpPr>
              <a:xfrm>
                <a:off x="3275911" y="2615450"/>
                <a:ext cx="5357599" cy="1926227"/>
                <a:chOff x="3275911" y="2615450"/>
                <a:chExt cx="5357599" cy="1926227"/>
              </a:xfrm>
            </p:grpSpPr>
            <p:sp>
              <p:nvSpPr>
                <p:cNvPr id="17" name="Oval 16">
                  <a:extLst>
                    <a:ext uri="{FF2B5EF4-FFF2-40B4-BE49-F238E27FC236}">
                      <a16:creationId xmlns:a16="http://schemas.microsoft.com/office/drawing/2014/main" xmlns="" id="{88DFCCA0-FCD1-41FF-B2E2-CD52A24A97D0}"/>
                    </a:ext>
                  </a:extLst>
                </p:cNvPr>
                <p:cNvSpPr/>
                <p:nvPr/>
              </p:nvSpPr>
              <p:spPr>
                <a:xfrm>
                  <a:off x="8333443" y="2615450"/>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47317DDE-681F-43EF-9984-728D465921D7}"/>
                    </a:ext>
                  </a:extLst>
                </p:cNvPr>
                <p:cNvSpPr/>
                <p:nvPr/>
              </p:nvSpPr>
              <p:spPr>
                <a:xfrm>
                  <a:off x="3320768" y="2656269"/>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4969A3BA-6372-413C-830C-E295C90FED4D}"/>
                    </a:ext>
                  </a:extLst>
                </p:cNvPr>
                <p:cNvSpPr/>
                <p:nvPr/>
              </p:nvSpPr>
              <p:spPr>
                <a:xfrm>
                  <a:off x="3275911" y="3932819"/>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xmlns="" id="{59D32C2A-212E-4599-9683-C467B31E9AC8}"/>
                    </a:ext>
                  </a:extLst>
                </p:cNvPr>
                <p:cNvSpPr/>
                <p:nvPr/>
              </p:nvSpPr>
              <p:spPr>
                <a:xfrm>
                  <a:off x="3275911" y="4223087"/>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xmlns="" id="{63BE1584-DC62-4524-B2D2-10477517B2AF}"/>
                    </a:ext>
                  </a:extLst>
                </p:cNvPr>
                <p:cNvSpPr/>
                <p:nvPr/>
              </p:nvSpPr>
              <p:spPr>
                <a:xfrm>
                  <a:off x="8341301" y="3110410"/>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D7FB2DF-7919-4B8E-B885-0DA032F9FE27}"/>
                    </a:ext>
                  </a:extLst>
                </p:cNvPr>
                <p:cNvSpPr/>
                <p:nvPr/>
              </p:nvSpPr>
              <p:spPr>
                <a:xfrm>
                  <a:off x="5943600" y="2656269"/>
                  <a:ext cx="2057400" cy="498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BA94E17-5618-4F79-8DB3-0C134344F35E}"/>
                    </a:ext>
                  </a:extLst>
                </p:cNvPr>
                <p:cNvSpPr/>
                <p:nvPr/>
              </p:nvSpPr>
              <p:spPr>
                <a:xfrm>
                  <a:off x="5029200" y="2656269"/>
                  <a:ext cx="609600" cy="544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9ED1597-47AE-4CFB-8672-9EE7591865A4}"/>
                    </a:ext>
                  </a:extLst>
                </p:cNvPr>
                <p:cNvSpPr/>
                <p:nvPr/>
              </p:nvSpPr>
              <p:spPr>
                <a:xfrm>
                  <a:off x="5696096" y="2743200"/>
                  <a:ext cx="167341" cy="4117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a:t>
                  </a:r>
                </a:p>
              </p:txBody>
            </p:sp>
          </p:grpSp>
        </p:grpSp>
        <p:sp>
          <p:nvSpPr>
            <p:cNvPr id="21" name="Oval 20">
              <a:extLst>
                <a:ext uri="{FF2B5EF4-FFF2-40B4-BE49-F238E27FC236}">
                  <a16:creationId xmlns:a16="http://schemas.microsoft.com/office/drawing/2014/main" xmlns="" id="{B841A29E-F7D4-457D-9E52-4EE76F50A8E7}"/>
                </a:ext>
              </a:extLst>
            </p:cNvPr>
            <p:cNvSpPr/>
            <p:nvPr/>
          </p:nvSpPr>
          <p:spPr>
            <a:xfrm>
              <a:off x="3316605" y="3154944"/>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xmlns="" id="{A3D6A09E-2005-4815-94CD-FD9B9E63148E}"/>
                </a:ext>
              </a:extLst>
            </p:cNvPr>
            <p:cNvSpPr/>
            <p:nvPr/>
          </p:nvSpPr>
          <p:spPr>
            <a:xfrm>
              <a:off x="8331673" y="3694931"/>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xmlns="" id="{EAF44A85-2898-48C4-8342-6D5D5165C362}"/>
                </a:ext>
              </a:extLst>
            </p:cNvPr>
            <p:cNvSpPr/>
            <p:nvPr/>
          </p:nvSpPr>
          <p:spPr>
            <a:xfrm>
              <a:off x="8341301" y="4192258"/>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8" name="Slide Number Placeholder 37">
            <a:extLst>
              <a:ext uri="{FF2B5EF4-FFF2-40B4-BE49-F238E27FC236}">
                <a16:creationId xmlns:a16="http://schemas.microsoft.com/office/drawing/2014/main" xmlns="" id="{C0B250A4-5144-4B1E-AD65-F052E9E3B045}"/>
              </a:ext>
            </a:extLst>
          </p:cNvPr>
          <p:cNvSpPr>
            <a:spLocks noGrp="1"/>
          </p:cNvSpPr>
          <p:nvPr>
            <p:ph type="sldNum" sz="quarter" idx="12"/>
          </p:nvPr>
        </p:nvSpPr>
        <p:spPr/>
        <p:txBody>
          <a:bodyPr/>
          <a:lstStyle/>
          <a:p>
            <a:fld id="{B6F15528-21DE-4FAA-801E-634DDDAF4B2B}" type="slidenum">
              <a:rPr lang="en-US" smtClean="0"/>
              <a:pPr/>
              <a:t>37</a:t>
            </a:fld>
            <a:r>
              <a:rPr lang="en-US"/>
              <a:t>/46</a:t>
            </a:r>
            <a:endParaRPr lang="en-US" dirty="0"/>
          </a:p>
        </p:txBody>
      </p:sp>
    </p:spTree>
    <p:extLst>
      <p:ext uri="{BB962C8B-B14F-4D97-AF65-F5344CB8AC3E}">
        <p14:creationId xmlns:p14="http://schemas.microsoft.com/office/powerpoint/2010/main" val="308518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6018"/>
            <a:ext cx="10972800" cy="4525963"/>
          </a:xfrm>
          <a:ln w="38100">
            <a:solidFill>
              <a:schemeClr val="tx1"/>
            </a:solidFill>
          </a:ln>
        </p:spPr>
        <p:txBody>
          <a:bodyPr>
            <a:normAutofit/>
          </a:bodyPr>
          <a:lstStyle/>
          <a:p>
            <a:pPr marL="0" indent="0" algn="just">
              <a:lnSpc>
                <a:spcPct val="150000"/>
              </a:lnSpc>
              <a:buNone/>
            </a:pPr>
            <a:r>
              <a:rPr lang="ne-NP" sz="2400" b="1" dirty="0">
                <a:cs typeface="Kalimati" pitchFamily="2"/>
              </a:rPr>
              <a:t>भाग ८ अन्यखेतीसम्बन्धी विवरण</a:t>
            </a:r>
          </a:p>
          <a:p>
            <a:pPr algn="just">
              <a:lnSpc>
                <a:spcPct val="150000"/>
              </a:lnSpc>
            </a:pPr>
            <a:r>
              <a:rPr lang="ne-NP" sz="2400" dirty="0">
                <a:cs typeface="Kalimati" pitchFamily="2"/>
              </a:rPr>
              <a:t>प्रश्न नं. ८.१.१ मा कोड १ मा गोलो घेरा लागेको भएमा प्रश्न नः ८.१.२ मा पोखरीको संख्या तथा क्षेत्रफलसम्बन्धी विवरणहरु भरिएको हुनुपर्दछ । सोअनुसार भए नभएको यकिन गर्नुपर्दछ  । </a:t>
            </a:r>
          </a:p>
          <a:p>
            <a:pPr algn="just">
              <a:lnSpc>
                <a:spcPct val="150000"/>
              </a:lnSpc>
            </a:pPr>
            <a:r>
              <a:rPr lang="ne-NP" sz="2400" dirty="0">
                <a:cs typeface="Kalimati" pitchFamily="2"/>
              </a:rPr>
              <a:t>प्रश्न नं. ८.२.१ मा कोड १ मा गोलो घेरा लागेको भएमा प्रश्न नः ८.२.२ मा च्याउखेती गरिएको जग्गाको क्षेत्रफलसम्बन्धी विवरण उल्लेख भएको हुनु पर्दछ, सोअनुसार भए नभएको जाँच गर्नुपर्दछ  ।</a:t>
            </a:r>
          </a:p>
          <a:p>
            <a:pPr marL="0" indent="0">
              <a:lnSpc>
                <a:spcPct val="150000"/>
              </a:lnSpc>
              <a:buNone/>
            </a:pPr>
            <a:endParaRPr lang="en-US" sz="2400" dirty="0"/>
          </a:p>
        </p:txBody>
      </p:sp>
      <p:sp>
        <p:nvSpPr>
          <p:cNvPr id="5" name="Slide Number Placeholder 4">
            <a:extLst>
              <a:ext uri="{FF2B5EF4-FFF2-40B4-BE49-F238E27FC236}">
                <a16:creationId xmlns:a16="http://schemas.microsoft.com/office/drawing/2014/main" xmlns="" id="{974843CA-9BA3-4777-B3C1-3AC02C5B487B}"/>
              </a:ext>
            </a:extLst>
          </p:cNvPr>
          <p:cNvSpPr>
            <a:spLocks noGrp="1"/>
          </p:cNvSpPr>
          <p:nvPr>
            <p:ph type="sldNum" sz="quarter" idx="12"/>
          </p:nvPr>
        </p:nvSpPr>
        <p:spPr/>
        <p:txBody>
          <a:bodyPr/>
          <a:lstStyle/>
          <a:p>
            <a:fld id="{B6F15528-21DE-4FAA-801E-634DDDAF4B2B}" type="slidenum">
              <a:rPr lang="en-US" smtClean="0"/>
              <a:pPr/>
              <a:t>38</a:t>
            </a:fld>
            <a:r>
              <a:rPr lang="en-US"/>
              <a:t>/46</a:t>
            </a:r>
            <a:endParaRPr lang="en-US" dirty="0"/>
          </a:p>
        </p:txBody>
      </p:sp>
    </p:spTree>
    <p:extLst>
      <p:ext uri="{BB962C8B-B14F-4D97-AF65-F5344CB8AC3E}">
        <p14:creationId xmlns:p14="http://schemas.microsoft.com/office/powerpoint/2010/main" val="153809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76300"/>
            <a:ext cx="11887200" cy="5219700"/>
          </a:xfrm>
          <a:solidFill>
            <a:schemeClr val="bg1"/>
          </a:solidFill>
          <a:ln w="38100">
            <a:solidFill>
              <a:schemeClr val="tx1">
                <a:lumMod val="50000"/>
                <a:lumOff val="50000"/>
              </a:schemeClr>
            </a:solidFill>
          </a:ln>
        </p:spPr>
        <p:txBody>
          <a:bodyPr>
            <a:normAutofit fontScale="77500" lnSpcReduction="20000"/>
          </a:bodyPr>
          <a:lstStyle/>
          <a:p>
            <a:pPr marL="0" indent="0">
              <a:lnSpc>
                <a:spcPct val="170000"/>
              </a:lnSpc>
              <a:buNone/>
            </a:pPr>
            <a:r>
              <a:rPr lang="ne-NP" sz="3100" b="1" dirty="0">
                <a:solidFill>
                  <a:schemeClr val="dk1"/>
                </a:solidFill>
                <a:cs typeface="Kalimati" pitchFamily="2"/>
              </a:rPr>
              <a:t>भाग ८ अन्यखेतीसम्बन्धी विवरण........</a:t>
            </a:r>
          </a:p>
          <a:p>
            <a:pPr>
              <a:lnSpc>
                <a:spcPct val="170000"/>
              </a:lnSpc>
            </a:pPr>
            <a:r>
              <a:rPr lang="ne-NP" sz="2800" dirty="0">
                <a:solidFill>
                  <a:schemeClr val="dk1"/>
                </a:solidFill>
                <a:cs typeface="Kalimati" pitchFamily="2"/>
              </a:rPr>
              <a:t>प्रश्न नं. ८.३.१ मा कोड १ मा गोलो घेरा लागेको भए  प्रश्न नं. ८.३.२ मा मौरीको किसिम र घार संख्यासम्बन्धी विवरण उल्लेख भएको हुनु पर्दछ, सोअनुसार भए नभएको जाँच गर्नुपर्दछ ।</a:t>
            </a:r>
          </a:p>
          <a:p>
            <a:pPr>
              <a:lnSpc>
                <a:spcPct val="170000"/>
              </a:lnSpc>
            </a:pPr>
            <a:r>
              <a:rPr lang="ne-NP" sz="2800" dirty="0">
                <a:solidFill>
                  <a:schemeClr val="dk1"/>
                </a:solidFill>
                <a:cs typeface="Kalimati" pitchFamily="2"/>
              </a:rPr>
              <a:t>प्रश्न नं. ८.४.१ मा कोड १ मा गोलोघेरा लागेको भएमा प्रश्न नं ८.४.२ मा पुष्पखेती, नर्सरी र रेशमपालन मध्ये कम्तीमा एउटा खेती गरिएको क्षेत्रफलसम्बन्धी विवरण उल्लेख भएको हुनु पर्दछ, सोअनुसार भए नभएको जाँच गर्नुपर्दछ ।</a:t>
            </a:r>
          </a:p>
          <a:p>
            <a:pPr marL="0" indent="0">
              <a:lnSpc>
                <a:spcPct val="170000"/>
              </a:lnSpc>
              <a:buNone/>
            </a:pPr>
            <a:r>
              <a:rPr lang="ne-NP" sz="3100" b="1" dirty="0">
                <a:solidFill>
                  <a:schemeClr val="dk1"/>
                </a:solidFill>
                <a:cs typeface="Kalimati" pitchFamily="2"/>
              </a:rPr>
              <a:t>भाग ९ कृषि कामदारसम्बन्धी विवरण </a:t>
            </a:r>
          </a:p>
          <a:p>
            <a:pPr>
              <a:lnSpc>
                <a:spcPct val="170000"/>
              </a:lnSpc>
            </a:pPr>
            <a:r>
              <a:rPr lang="ne-NP" sz="2800" dirty="0">
                <a:solidFill>
                  <a:schemeClr val="dk1"/>
                </a:solidFill>
                <a:cs typeface="Kalimati" pitchFamily="2"/>
              </a:rPr>
              <a:t>प्रश्न नं ९.२, ९.४, ९.६ र ९.८ मा पुरुष र महिलाको लहरमा लेखिएको सङ्ख्याको जोड जम्मामा लेखिएको सङ्ख्या सँग बराबर भए–नभएका हेर्नुपर्दछ ।</a:t>
            </a:r>
            <a:endParaRPr lang="en-US" sz="1800" b="1" dirty="0">
              <a:solidFill>
                <a:schemeClr val="dk1"/>
              </a:solidFill>
              <a:cs typeface="Kalimati" pitchFamily="2"/>
            </a:endParaRPr>
          </a:p>
        </p:txBody>
      </p:sp>
      <p:sp>
        <p:nvSpPr>
          <p:cNvPr id="4" name="Slide Number Placeholder 3">
            <a:extLst>
              <a:ext uri="{FF2B5EF4-FFF2-40B4-BE49-F238E27FC236}">
                <a16:creationId xmlns:a16="http://schemas.microsoft.com/office/drawing/2014/main" xmlns="" id="{F3F9E397-2FDC-4D77-99DA-C4B3747590B7}"/>
              </a:ext>
            </a:extLst>
          </p:cNvPr>
          <p:cNvSpPr>
            <a:spLocks noGrp="1"/>
          </p:cNvSpPr>
          <p:nvPr>
            <p:ph type="sldNum" sz="quarter" idx="12"/>
          </p:nvPr>
        </p:nvSpPr>
        <p:spPr/>
        <p:txBody>
          <a:bodyPr/>
          <a:lstStyle/>
          <a:p>
            <a:fld id="{B6F15528-21DE-4FAA-801E-634DDDAF4B2B}" type="slidenum">
              <a:rPr lang="en-US" smtClean="0"/>
              <a:pPr/>
              <a:t>39</a:t>
            </a:fld>
            <a:r>
              <a:rPr lang="en-US"/>
              <a:t>/46</a:t>
            </a:r>
            <a:endParaRPr lang="en-US" dirty="0"/>
          </a:p>
        </p:txBody>
      </p:sp>
    </p:spTree>
    <p:extLst>
      <p:ext uri="{BB962C8B-B14F-4D97-AF65-F5344CB8AC3E}">
        <p14:creationId xmlns:p14="http://schemas.microsoft.com/office/powerpoint/2010/main" val="188395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948351"/>
            <a:ext cx="10972800" cy="4995249"/>
          </a:xfrm>
          <a:solidFill>
            <a:schemeClr val="bg1"/>
          </a:solidFill>
          <a:ln w="38100">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lgn="ctr">
              <a:lnSpc>
                <a:spcPct val="150000"/>
              </a:lnSpc>
              <a:buNone/>
            </a:pPr>
            <a:r>
              <a:rPr lang="en-US" sz="2400" dirty="0">
                <a:cs typeface="Kalimati" pitchFamily="2"/>
              </a:rPr>
              <a:t> </a:t>
            </a:r>
            <a:r>
              <a:rPr lang="ne-NP" sz="3600" b="1" dirty="0">
                <a:cs typeface="Kalimati" pitchFamily="2"/>
              </a:rPr>
              <a:t>लगत १ जाँच गर्दा ध्यान दिनुपर्ने कुराहरूः</a:t>
            </a:r>
          </a:p>
          <a:p>
            <a:pPr algn="just">
              <a:lnSpc>
                <a:spcPct val="170000"/>
              </a:lnSpc>
              <a:buFont typeface="Wingdings" pitchFamily="2" charset="2"/>
              <a:buChar char="ü"/>
            </a:pPr>
            <a:r>
              <a:rPr lang="ne-NP" sz="2900" dirty="0">
                <a:latin typeface="Preeti" pitchFamily="2" charset="0"/>
                <a:cs typeface="Kalimati" pitchFamily="2"/>
              </a:rPr>
              <a:t>प्रश्नावलीको पहिलो पृष्ठ (कभर पेज) मा सबैभन्दा माथि (दाहिने कुनामा) जम्मा पाना सङ्ख्या ....... को पाना नं. ......... लेखिए बराबरको पाना भए नभएको जाँच गर्नुपर्दछ । </a:t>
            </a:r>
          </a:p>
          <a:p>
            <a:pPr algn="just">
              <a:lnSpc>
                <a:spcPct val="170000"/>
              </a:lnSpc>
              <a:buFont typeface="Wingdings" pitchFamily="2" charset="2"/>
              <a:buChar char="ü"/>
            </a:pPr>
            <a:r>
              <a:rPr lang="ne-NP" sz="2900" dirty="0">
                <a:latin typeface="Preeti" pitchFamily="2" charset="0"/>
                <a:cs typeface="Kalimati" pitchFamily="2"/>
              </a:rPr>
              <a:t>माथिल्लो भागमा भरिएका “वडाको परिचयात्मक विवरण” ठीक भए–नभएको हेर्नुपर्दछ । </a:t>
            </a:r>
          </a:p>
          <a:p>
            <a:pPr algn="just">
              <a:lnSpc>
                <a:spcPct val="170000"/>
              </a:lnSpc>
              <a:buFont typeface="Wingdings" pitchFamily="2" charset="2"/>
              <a:buChar char="ü"/>
            </a:pPr>
            <a:r>
              <a:rPr lang="ne-NP" sz="2900" dirty="0">
                <a:latin typeface="Preeti" pitchFamily="2" charset="0"/>
                <a:cs typeface="Kalimati" pitchFamily="2"/>
              </a:rPr>
              <a:t>छनोट विधिद्वारा कृषि चलनहरूको छनोट ठीक भए–नभएको पुनरावलोकन गर्नुपर्दछ  । </a:t>
            </a:r>
          </a:p>
          <a:p>
            <a:pPr algn="just">
              <a:lnSpc>
                <a:spcPct val="170000"/>
              </a:lnSpc>
              <a:buFont typeface="Wingdings" pitchFamily="2" charset="2"/>
              <a:buChar char="ü"/>
            </a:pPr>
            <a:r>
              <a:rPr lang="ne-NP" sz="2900" dirty="0">
                <a:latin typeface="Preeti" pitchFamily="2" charset="0"/>
                <a:cs typeface="Kalimati" pitchFamily="2"/>
              </a:rPr>
              <a:t>कृषि चलनको लगत वर्गीकरण तथा छनोट अभिलेख अन्तर्गत प्रत्येक महलमा भरिएका  विवरण हेरी मिले नमिलेको जाँच गर्ने ।</a:t>
            </a:r>
          </a:p>
          <a:p>
            <a:pPr algn="just">
              <a:lnSpc>
                <a:spcPct val="170000"/>
              </a:lnSpc>
              <a:buFont typeface="Wingdings" pitchFamily="2" charset="2"/>
              <a:buChar char="ü"/>
            </a:pPr>
            <a:r>
              <a:rPr lang="ne-NP" sz="2900" dirty="0">
                <a:latin typeface="Preeti" pitchFamily="2" charset="0"/>
                <a:cs typeface="Kalimati" pitchFamily="2"/>
              </a:rPr>
              <a:t>मुख्य कृषकको नाम स्पष्टसँग लेखे नलेखेको जाँच गर्नुपर्दछ । </a:t>
            </a:r>
            <a:endParaRPr lang="en-US" sz="2900" dirty="0">
              <a:latin typeface="Preeti" pitchFamily="2" charset="0"/>
              <a:cs typeface="Times New Roman" pitchFamily="18" charset="0"/>
            </a:endParaRPr>
          </a:p>
          <a:p>
            <a:pPr marL="0" indent="0" algn="ctr">
              <a:lnSpc>
                <a:spcPct val="150000"/>
              </a:lnSpc>
              <a:buNone/>
            </a:pPr>
            <a:endParaRPr lang="ne-NP" sz="2800" b="1" dirty="0">
              <a:cs typeface="Kalimati" pitchFamily="2"/>
            </a:endParaRPr>
          </a:p>
          <a:p>
            <a:pPr marL="0" indent="0">
              <a:buNone/>
            </a:pPr>
            <a:endParaRPr lang="en-US" dirty="0"/>
          </a:p>
        </p:txBody>
      </p:sp>
      <p:sp>
        <p:nvSpPr>
          <p:cNvPr id="3" name="Slide Number Placeholder 2">
            <a:extLst>
              <a:ext uri="{FF2B5EF4-FFF2-40B4-BE49-F238E27FC236}">
                <a16:creationId xmlns:a16="http://schemas.microsoft.com/office/drawing/2014/main" xmlns="" id="{D7BACE13-F6D4-4629-99B4-5548DF269A74}"/>
              </a:ext>
            </a:extLst>
          </p:cNvPr>
          <p:cNvSpPr>
            <a:spLocks noGrp="1"/>
          </p:cNvSpPr>
          <p:nvPr>
            <p:ph type="sldNum" sz="quarter" idx="12"/>
          </p:nvPr>
        </p:nvSpPr>
        <p:spPr/>
        <p:txBody>
          <a:bodyPr/>
          <a:lstStyle/>
          <a:p>
            <a:fld id="{B6F15528-21DE-4FAA-801E-634DDDAF4B2B}" type="slidenum">
              <a:rPr lang="en-US" smtClean="0"/>
              <a:pPr/>
              <a:t>4</a:t>
            </a:fld>
            <a:r>
              <a:rPr lang="en-US"/>
              <a:t>/46</a:t>
            </a:r>
            <a:endParaRPr lang="en-US" dirty="0"/>
          </a:p>
        </p:txBody>
      </p:sp>
    </p:spTree>
    <p:extLst>
      <p:ext uri="{BB962C8B-B14F-4D97-AF65-F5344CB8AC3E}">
        <p14:creationId xmlns:p14="http://schemas.microsoft.com/office/powerpoint/2010/main" val="1918097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11582400" cy="5959476"/>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400" b="1" dirty="0">
                <a:cs typeface="Kalimati" pitchFamily="2"/>
              </a:rPr>
              <a:t>भाग १० कृषि ऋण, बीमा र अनुदान</a:t>
            </a:r>
          </a:p>
          <a:p>
            <a:pPr algn="just">
              <a:lnSpc>
                <a:spcPct val="150000"/>
              </a:lnSpc>
            </a:pPr>
            <a:r>
              <a:rPr lang="ne-NP" sz="2400" dirty="0">
                <a:solidFill>
                  <a:schemeClr val="dk1"/>
                </a:solidFill>
                <a:cs typeface="Kalimati" pitchFamily="2"/>
              </a:rPr>
              <a:t>प्रश्न १०.१ को कोड १ मा गोलो घेरा लगाएको भए प्रश्न नं. १०.२ मा ऋण कहाँबाट लिएको न्युनतम एक कोडमा गोलो घेरा लगाएको हुनुपर्दछ । सोअनुसार विवरण भए–नभएको जाँच गर्नुपर्दछ । </a:t>
            </a:r>
          </a:p>
          <a:p>
            <a:pPr algn="just">
              <a:lnSpc>
                <a:spcPct val="150000"/>
              </a:lnSpc>
            </a:pPr>
            <a:r>
              <a:rPr lang="ne-NP" sz="2400" dirty="0">
                <a:solidFill>
                  <a:schemeClr val="dk1"/>
                </a:solidFill>
                <a:cs typeface="Kalimati" pitchFamily="2"/>
              </a:rPr>
              <a:t>प्रश्न नं. १०.३ मा कोड १ मा गोलो घेरा लगाएको भए प्रश्न नं. १०.४ मा ऋण</a:t>
            </a:r>
            <a:r>
              <a:rPr lang="ne-NP" sz="2400" dirty="0">
                <a:solidFill>
                  <a:schemeClr val="dk1"/>
                </a:solidFill>
                <a:latin typeface="Nirmala UI"/>
                <a:ea typeface="Nirmala UI"/>
                <a:cs typeface="Nirmala UI"/>
              </a:rPr>
              <a:t>/थप ऋण</a:t>
            </a:r>
            <a:r>
              <a:rPr lang="ne-NP" sz="2400" dirty="0">
                <a:solidFill>
                  <a:schemeClr val="dk1"/>
                </a:solidFill>
                <a:cs typeface="Kalimati" pitchFamily="2"/>
              </a:rPr>
              <a:t> प्रयोजनको कुनै एक कोडमा गोलो घेरा लगाएको हुनुपर्दछ । </a:t>
            </a:r>
          </a:p>
          <a:p>
            <a:pPr algn="just">
              <a:lnSpc>
                <a:spcPct val="150000"/>
              </a:lnSpc>
            </a:pPr>
            <a:r>
              <a:rPr lang="ne-NP" sz="2400" dirty="0">
                <a:solidFill>
                  <a:schemeClr val="dk1"/>
                </a:solidFill>
                <a:cs typeface="Kalimati" pitchFamily="2"/>
              </a:rPr>
              <a:t>प्रश्न नं. १०.५ मा कोड १ मा गोलो घेरा लगाएको भए प्रश्न नं. १०.६ मा बीमा गरिएको कृषि क्रियाकलापको न्युनतम एक कोडमा गोलो घेरा लगाएको हुनुपर्दछ । </a:t>
            </a:r>
          </a:p>
          <a:p>
            <a:pPr algn="just">
              <a:lnSpc>
                <a:spcPct val="150000"/>
              </a:lnSpc>
            </a:pPr>
            <a:r>
              <a:rPr lang="ne-NP" sz="2400" dirty="0">
                <a:solidFill>
                  <a:schemeClr val="dk1"/>
                </a:solidFill>
                <a:cs typeface="Kalimati" pitchFamily="2"/>
              </a:rPr>
              <a:t>प्रश्न नं. १०.७ मा कोड १ मा गोलो घेरा लगाएको भए प्रश्न नं. १०.८ मा अनुदान प्राप्त गरिएको कृषि क्रियाकलापको न्युनतम एक कोडमा गोलो घेरा लगाएको हुनुपर्दछ ।</a:t>
            </a:r>
            <a:endParaRPr lang="en-US" sz="2400" dirty="0">
              <a:solidFill>
                <a:schemeClr val="dk1"/>
              </a:solidFill>
              <a:cs typeface="Kalimati" pitchFamily="2"/>
            </a:endParaRPr>
          </a:p>
        </p:txBody>
      </p:sp>
      <p:sp>
        <p:nvSpPr>
          <p:cNvPr id="4" name="Slide Number Placeholder 3">
            <a:extLst>
              <a:ext uri="{FF2B5EF4-FFF2-40B4-BE49-F238E27FC236}">
                <a16:creationId xmlns:a16="http://schemas.microsoft.com/office/drawing/2014/main" xmlns="" id="{42F88807-E907-4B22-93C3-FDDE5C48184D}"/>
              </a:ext>
            </a:extLst>
          </p:cNvPr>
          <p:cNvSpPr>
            <a:spLocks noGrp="1"/>
          </p:cNvSpPr>
          <p:nvPr>
            <p:ph type="sldNum" sz="quarter" idx="12"/>
          </p:nvPr>
        </p:nvSpPr>
        <p:spPr/>
        <p:txBody>
          <a:bodyPr/>
          <a:lstStyle/>
          <a:p>
            <a:fld id="{B6F15528-21DE-4FAA-801E-634DDDAF4B2B}" type="slidenum">
              <a:rPr lang="en-US" smtClean="0"/>
              <a:pPr/>
              <a:t>40</a:t>
            </a:fld>
            <a:r>
              <a:rPr lang="en-US"/>
              <a:t>/46</a:t>
            </a:r>
            <a:endParaRPr lang="en-US" dirty="0"/>
          </a:p>
        </p:txBody>
      </p:sp>
    </p:spTree>
    <p:extLst>
      <p:ext uri="{BB962C8B-B14F-4D97-AF65-F5344CB8AC3E}">
        <p14:creationId xmlns:p14="http://schemas.microsoft.com/office/powerpoint/2010/main" val="1046155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152400" y="762000"/>
            <a:ext cx="11658600" cy="5486400"/>
          </a:xfrm>
          <a:solidFill>
            <a:schemeClr val="bg1"/>
          </a:solidFill>
          <a:ln w="38100">
            <a:solidFill>
              <a:schemeClr val="tx1">
                <a:lumMod val="50000"/>
                <a:lumOff val="50000"/>
              </a:schemeClr>
            </a:solidFill>
          </a:ln>
        </p:spPr>
        <p:txBody>
          <a:bodyPr>
            <a:normAutofit fontScale="92500" lnSpcReduction="20000"/>
          </a:bodyPr>
          <a:lstStyle/>
          <a:p>
            <a:pPr marL="0" indent="0">
              <a:lnSpc>
                <a:spcPct val="200000"/>
              </a:lnSpc>
              <a:buNone/>
            </a:pPr>
            <a:r>
              <a:rPr lang="ne-NP" sz="3000" b="1" dirty="0">
                <a:solidFill>
                  <a:schemeClr val="dk1"/>
                </a:solidFill>
                <a:cs typeface="Kalimati" pitchFamily="2"/>
              </a:rPr>
              <a:t>भाग ११ वातारण</a:t>
            </a:r>
          </a:p>
          <a:p>
            <a:pPr algn="just">
              <a:lnSpc>
                <a:spcPct val="200000"/>
              </a:lnSpc>
            </a:pPr>
            <a:r>
              <a:rPr lang="ne-NP" sz="2400" dirty="0">
                <a:solidFill>
                  <a:schemeClr val="dk1"/>
                </a:solidFill>
                <a:cs typeface="Kalimati" pitchFamily="2"/>
              </a:rPr>
              <a:t>प्रश्न नं. ११.१ मा छ भन्ने कोड १ मा गोलो घेरा लगाएको भए प्रश्न नं. ११.२ मा कृषि बनले ढाकेको क्षेत्रफल उल्लेख भएको छ छैन जाँच गर्नुपर्दछ । </a:t>
            </a:r>
          </a:p>
          <a:p>
            <a:pPr algn="just">
              <a:lnSpc>
                <a:spcPct val="200000"/>
              </a:lnSpc>
            </a:pPr>
            <a:r>
              <a:rPr lang="ne-NP" sz="2400" dirty="0">
                <a:solidFill>
                  <a:schemeClr val="dk1"/>
                </a:solidFill>
                <a:cs typeface="Kalimati" pitchFamily="2"/>
              </a:rPr>
              <a:t>प्रश्न नं. ११.२ मा कृषि बनले ढाकेको क्षेत्रफल उल्लेखित भए प्रश्न नं. ३.७ को महल ७ मा निजी बनबनेलो अन्तर्गतको क्षेत्रफल </a:t>
            </a:r>
            <a:r>
              <a:rPr lang="ne-NP" sz="2400" dirty="0" smtClean="0">
                <a:solidFill>
                  <a:schemeClr val="dk1"/>
                </a:solidFill>
                <a:cs typeface="Kalimati" pitchFamily="2"/>
              </a:rPr>
              <a:t>सामान्यतया उल्लेख </a:t>
            </a:r>
            <a:r>
              <a:rPr lang="ne-NP" sz="2400" dirty="0">
                <a:solidFill>
                  <a:schemeClr val="dk1"/>
                </a:solidFill>
                <a:cs typeface="Kalimati" pitchFamily="2"/>
              </a:rPr>
              <a:t>भएको हुनुपर्दछ। कृषि वनको क्षेत्रफल निजी वनवनेलोको क्षेत्रफल भन्दा बढी पनि हुनसक्दछ।</a:t>
            </a:r>
          </a:p>
          <a:p>
            <a:pPr algn="just">
              <a:lnSpc>
                <a:spcPct val="200000"/>
              </a:lnSpc>
            </a:pPr>
            <a:r>
              <a:rPr lang="ne-NP" sz="2400" dirty="0">
                <a:solidFill>
                  <a:schemeClr val="dk1"/>
                </a:solidFill>
                <a:cs typeface="Kalimati" pitchFamily="2"/>
              </a:rPr>
              <a:t>प्रश्न नं. ११.३ मा कोड १ मा गोलो घेरा लगाएको भए प्रश्न नं. ११.४ मा कृषिचलनको क्षति भएको जग्गाको क्षेत्रफल क्षतिको प्रकार अनुसार उल्लेख भएको छ छैन जाँच गर्नुपर्दछ । </a:t>
            </a:r>
          </a:p>
          <a:p>
            <a:pPr marL="0" indent="0">
              <a:buNone/>
            </a:pPr>
            <a:endParaRPr lang="en-US" sz="2400" dirty="0">
              <a:cs typeface="Kalimati" pitchFamily="2"/>
            </a:endParaRPr>
          </a:p>
        </p:txBody>
      </p:sp>
      <p:sp>
        <p:nvSpPr>
          <p:cNvPr id="3" name="Slide Number Placeholder 2">
            <a:extLst>
              <a:ext uri="{FF2B5EF4-FFF2-40B4-BE49-F238E27FC236}">
                <a16:creationId xmlns:a16="http://schemas.microsoft.com/office/drawing/2014/main" xmlns="" id="{7FAFDA86-DF9E-4042-8BCE-5BA698C6FD53}"/>
              </a:ext>
            </a:extLst>
          </p:cNvPr>
          <p:cNvSpPr>
            <a:spLocks noGrp="1"/>
          </p:cNvSpPr>
          <p:nvPr>
            <p:ph type="sldNum" sz="quarter" idx="12"/>
          </p:nvPr>
        </p:nvSpPr>
        <p:spPr/>
        <p:txBody>
          <a:bodyPr/>
          <a:lstStyle/>
          <a:p>
            <a:fld id="{B6F15528-21DE-4FAA-801E-634DDDAF4B2B}" type="slidenum">
              <a:rPr lang="en-US" smtClean="0"/>
              <a:pPr/>
              <a:t>41</a:t>
            </a:fld>
            <a:r>
              <a:rPr lang="en-US"/>
              <a:t>/46</a:t>
            </a:r>
            <a:endParaRPr lang="en-US" dirty="0"/>
          </a:p>
        </p:txBody>
      </p:sp>
    </p:spTree>
    <p:extLst>
      <p:ext uri="{BB962C8B-B14F-4D97-AF65-F5344CB8AC3E}">
        <p14:creationId xmlns:p14="http://schemas.microsoft.com/office/powerpoint/2010/main" val="3047297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1607800" cy="5334000"/>
          </a:xfrm>
          <a:solidFill>
            <a:schemeClr val="bg1"/>
          </a:solidFill>
          <a:ln w="38100">
            <a:solidFill>
              <a:schemeClr val="tx1">
                <a:lumMod val="50000"/>
                <a:lumOff val="50000"/>
              </a:schemeClr>
            </a:solidFill>
          </a:ln>
        </p:spPr>
        <p:txBody>
          <a:bodyPr>
            <a:normAutofit fontScale="92500" lnSpcReduction="10000"/>
          </a:bodyPr>
          <a:lstStyle/>
          <a:p>
            <a:pPr marL="0" indent="0">
              <a:lnSpc>
                <a:spcPct val="170000"/>
              </a:lnSpc>
              <a:buNone/>
            </a:pPr>
            <a:r>
              <a:rPr lang="ne-NP" sz="3000" b="1" dirty="0">
                <a:solidFill>
                  <a:schemeClr val="dk1"/>
                </a:solidFill>
                <a:cs typeface="Kalimati" pitchFamily="2"/>
              </a:rPr>
              <a:t>भाग ११ वातारण</a:t>
            </a:r>
            <a:r>
              <a:rPr lang="en-US" sz="3000" b="1" dirty="0">
                <a:solidFill>
                  <a:schemeClr val="dk1"/>
                </a:solidFill>
                <a:cs typeface="Kalimati" pitchFamily="2"/>
              </a:rPr>
              <a:t>……….</a:t>
            </a:r>
          </a:p>
          <a:p>
            <a:pPr>
              <a:lnSpc>
                <a:spcPct val="170000"/>
              </a:lnSpc>
            </a:pPr>
            <a:r>
              <a:rPr lang="ne-NP" sz="2400" dirty="0">
                <a:solidFill>
                  <a:schemeClr val="dk1"/>
                </a:solidFill>
                <a:cs typeface="Kalimati" pitchFamily="2"/>
              </a:rPr>
              <a:t>प्रश्न नं. ११.६ मा कोड १ मा गोलो घेरा लगाएको भए प्रश्न नं. ११.७ मा हरितगृह÷टनेल पद्घतिबाट खेती गरेको जग्गाको क्षेत्रफल बालीको किसिमअनुसार  छुट्टा छुट्टै उल्लेख भएको छ छैन जाँच गर्नुपर्दछ ।</a:t>
            </a:r>
          </a:p>
          <a:p>
            <a:pPr algn="just">
              <a:lnSpc>
                <a:spcPct val="170000"/>
              </a:lnSpc>
            </a:pPr>
            <a:r>
              <a:rPr lang="ne-NP" sz="2400" dirty="0">
                <a:solidFill>
                  <a:schemeClr val="dk1"/>
                </a:solidFill>
                <a:cs typeface="Kalimati" pitchFamily="2"/>
              </a:rPr>
              <a:t>प्रश्न नं. ११.८ मा कोड १ मा गोलो घेरा लगाएको भए प्रश्न नं. ११.९ र ११.९ मा कोड १ मा गोलोघेरा लगाएको भए प्रश्न नं. ११.१० मा कृषि कार्यमा जलवायु परिवर्तनको प्रभावसम्बन्धी कृषकको अनुभव सोधिएको हुनुपर्दछ, सो छ छैन जाँच गर्नुपर्दछ ।  </a:t>
            </a:r>
          </a:p>
          <a:p>
            <a:pPr>
              <a:lnSpc>
                <a:spcPct val="170000"/>
              </a:lnSpc>
            </a:pPr>
            <a:r>
              <a:rPr lang="ne-NP" sz="2400" dirty="0">
                <a:solidFill>
                  <a:schemeClr val="dk1"/>
                </a:solidFill>
                <a:cs typeface="Kalimati" pitchFamily="2"/>
              </a:rPr>
              <a:t>प्रश्न नं. ११.११ मा कोड १ मा गोलो घेरा लगाएको भए प्रश्न ११.१२ मा जलाइएको बाली अवशेषको प्रतिशत सोधिएको हुनुपर्दछ, सो छ छैन जाँच गर्नुपर्दछ ।</a:t>
            </a:r>
          </a:p>
          <a:p>
            <a:endParaRPr lang="en-US" dirty="0"/>
          </a:p>
        </p:txBody>
      </p:sp>
      <p:sp>
        <p:nvSpPr>
          <p:cNvPr id="4" name="Slide Number Placeholder 3">
            <a:extLst>
              <a:ext uri="{FF2B5EF4-FFF2-40B4-BE49-F238E27FC236}">
                <a16:creationId xmlns:a16="http://schemas.microsoft.com/office/drawing/2014/main" xmlns="" id="{956697C3-C538-4A11-A731-67765D666E92}"/>
              </a:ext>
            </a:extLst>
          </p:cNvPr>
          <p:cNvSpPr>
            <a:spLocks noGrp="1"/>
          </p:cNvSpPr>
          <p:nvPr>
            <p:ph type="sldNum" sz="quarter" idx="12"/>
          </p:nvPr>
        </p:nvSpPr>
        <p:spPr/>
        <p:txBody>
          <a:bodyPr/>
          <a:lstStyle/>
          <a:p>
            <a:fld id="{B6F15528-21DE-4FAA-801E-634DDDAF4B2B}" type="slidenum">
              <a:rPr lang="en-US" smtClean="0"/>
              <a:pPr/>
              <a:t>42</a:t>
            </a:fld>
            <a:r>
              <a:rPr lang="en-US"/>
              <a:t>/46</a:t>
            </a:r>
            <a:endParaRPr lang="en-US" dirty="0"/>
          </a:p>
        </p:txBody>
      </p:sp>
    </p:spTree>
    <p:extLst>
      <p:ext uri="{BB962C8B-B14F-4D97-AF65-F5344CB8AC3E}">
        <p14:creationId xmlns:p14="http://schemas.microsoft.com/office/powerpoint/2010/main" val="1502354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11277600" cy="5257800"/>
          </a:xfrm>
          <a:solidFill>
            <a:schemeClr val="bg1"/>
          </a:solidFill>
          <a:ln w="38100">
            <a:solidFill>
              <a:schemeClr val="tx1">
                <a:lumMod val="50000"/>
                <a:lumOff val="50000"/>
              </a:schemeClr>
            </a:solidFill>
          </a:ln>
        </p:spPr>
        <p:txBody>
          <a:bodyPr>
            <a:normAutofit lnSpcReduction="10000"/>
          </a:bodyPr>
          <a:lstStyle/>
          <a:p>
            <a:pPr marL="0" indent="0">
              <a:buNone/>
            </a:pPr>
            <a:r>
              <a:rPr lang="ne-NP" sz="2800" b="1" dirty="0">
                <a:solidFill>
                  <a:schemeClr val="dk1"/>
                </a:solidFill>
                <a:cs typeface="Kalimati" pitchFamily="2"/>
              </a:rPr>
              <a:t>भाग १२ कृषक परिवारसम्बन्धी विवरण </a:t>
            </a:r>
          </a:p>
          <a:p>
            <a:pPr>
              <a:lnSpc>
                <a:spcPct val="150000"/>
              </a:lnSpc>
            </a:pPr>
            <a:r>
              <a:rPr lang="ne-NP" sz="2200" dirty="0">
                <a:solidFill>
                  <a:schemeClr val="dk1"/>
                </a:solidFill>
                <a:cs typeface="Kalimati" pitchFamily="2"/>
              </a:rPr>
              <a:t>प्रश्न नं. १२.१ मा अक्सर बसोबास गर्ने, अनुपस्थित स्वदेश र अनुपस्थित विदेशमा भएका पुरुष र महिलाको संख्या उल्लेख  भए–नभएको जाँच गर्नुपर्दछ ।</a:t>
            </a:r>
          </a:p>
          <a:p>
            <a:pPr>
              <a:lnSpc>
                <a:spcPct val="160000"/>
              </a:lnSpc>
            </a:pPr>
            <a:r>
              <a:rPr lang="ne-NP" sz="2200" dirty="0">
                <a:solidFill>
                  <a:schemeClr val="dk1"/>
                </a:solidFill>
                <a:cs typeface="Kalimati" pitchFamily="2"/>
              </a:rPr>
              <a:t>प्रश्न नं. १२.१ मा उल्लिखित अक्सर बसोबास गर्ने  परिवारका सदस्यका सङ्ख्या प्रश्न नं १२.२ को परिवारका सदस्यका सङ्ख्यासँग बराबर हुनुपर्दछ, सो बराबर भए–नभएको जाँच  गर्नुपर्दछ । </a:t>
            </a:r>
          </a:p>
          <a:p>
            <a:pPr>
              <a:lnSpc>
                <a:spcPct val="200000"/>
              </a:lnSpc>
            </a:pPr>
            <a:r>
              <a:rPr lang="ne-NP" sz="2200" dirty="0">
                <a:solidFill>
                  <a:schemeClr val="dk1"/>
                </a:solidFill>
                <a:cs typeface="Kalimati" pitchFamily="2"/>
              </a:rPr>
              <a:t>प्रश्न नं. १२.२ को क्रमसङ्ख्या ०१ मा लेखिएको मुख्य कृषकको नाम कभर पेजमा लेखिएको मुख्य कृषकको नाम नै हुनुपर्दछ । सोअनुसार भए–नभएको जाँच गर्नुपर्दछ । </a:t>
            </a:r>
          </a:p>
          <a:p>
            <a:pPr algn="just">
              <a:lnSpc>
                <a:spcPct val="200000"/>
              </a:lnSpc>
            </a:pPr>
            <a:r>
              <a:rPr lang="ne-NP" sz="2200" dirty="0">
                <a:solidFill>
                  <a:schemeClr val="dk1"/>
                </a:solidFill>
                <a:cs typeface="Kalimati" pitchFamily="2"/>
              </a:rPr>
              <a:t>प्रश्न नं. १२.२ अन्तर्गत परिवारमा अक्सर बसोबास गर्ने  प्रत्येक सदस्यहरूको महल ३ मा  लिङ्ग र महल ४ मा उमेरसम्बन्धी विवरण भरे नभरेको हेर्नुपर्दछ । </a:t>
            </a:r>
          </a:p>
        </p:txBody>
      </p:sp>
      <p:sp>
        <p:nvSpPr>
          <p:cNvPr id="4" name="Slide Number Placeholder 3">
            <a:extLst>
              <a:ext uri="{FF2B5EF4-FFF2-40B4-BE49-F238E27FC236}">
                <a16:creationId xmlns:a16="http://schemas.microsoft.com/office/drawing/2014/main" xmlns="" id="{F11C7C75-3518-4D34-8D43-343EE68C8090}"/>
              </a:ext>
            </a:extLst>
          </p:cNvPr>
          <p:cNvSpPr>
            <a:spLocks noGrp="1"/>
          </p:cNvSpPr>
          <p:nvPr>
            <p:ph type="sldNum" sz="quarter" idx="12"/>
          </p:nvPr>
        </p:nvSpPr>
        <p:spPr/>
        <p:txBody>
          <a:bodyPr/>
          <a:lstStyle/>
          <a:p>
            <a:fld id="{B6F15528-21DE-4FAA-801E-634DDDAF4B2B}" type="slidenum">
              <a:rPr lang="en-US" smtClean="0"/>
              <a:pPr/>
              <a:t>43</a:t>
            </a:fld>
            <a:r>
              <a:rPr lang="en-US"/>
              <a:t>/46</a:t>
            </a:r>
            <a:endParaRPr lang="en-US" dirty="0"/>
          </a:p>
        </p:txBody>
      </p:sp>
    </p:spTree>
    <p:extLst>
      <p:ext uri="{BB962C8B-B14F-4D97-AF65-F5344CB8AC3E}">
        <p14:creationId xmlns:p14="http://schemas.microsoft.com/office/powerpoint/2010/main" val="1098741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685800"/>
            <a:ext cx="11887200" cy="5562600"/>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800" b="1" dirty="0">
                <a:solidFill>
                  <a:schemeClr val="dk1"/>
                </a:solidFill>
                <a:cs typeface="Kalimati" pitchFamily="2"/>
              </a:rPr>
              <a:t>भाग १२ कृषक परिवारसम्बन्धी विवरण </a:t>
            </a:r>
            <a:r>
              <a:rPr lang="en-US" sz="2800" b="1" dirty="0">
                <a:solidFill>
                  <a:schemeClr val="dk1"/>
                </a:solidFill>
                <a:cs typeface="Kalimati" pitchFamily="2"/>
              </a:rPr>
              <a:t>………..</a:t>
            </a:r>
            <a:endParaRPr lang="ne-NP" sz="2800" b="1" dirty="0">
              <a:solidFill>
                <a:schemeClr val="dk1"/>
              </a:solidFill>
              <a:cs typeface="Kalimati" pitchFamily="2"/>
            </a:endParaRPr>
          </a:p>
          <a:p>
            <a:pPr algn="just">
              <a:lnSpc>
                <a:spcPct val="150000"/>
              </a:lnSpc>
            </a:pPr>
            <a:r>
              <a:rPr lang="ne-NP" sz="2300" dirty="0">
                <a:solidFill>
                  <a:schemeClr val="dk1"/>
                </a:solidFill>
                <a:cs typeface="Kalimati" pitchFamily="2"/>
              </a:rPr>
              <a:t>प्रश्न नं. १२.२ को महल ३ अन्तर्गत  परिवारमा अक्सर बसोबास गर्ने महिला र पुरुषको संख्या प्रश्न नं. १२.१ को अक्सर बसोबास गर्ने परिवारको सदस्यको महिला र पुरुषको संख्यासंग मिलेको छ छैन जाँच गर्नुपर्दछ । </a:t>
            </a:r>
          </a:p>
          <a:p>
            <a:pPr algn="just">
              <a:lnSpc>
                <a:spcPct val="150000"/>
              </a:lnSpc>
            </a:pPr>
            <a:r>
              <a:rPr lang="ne-NP" sz="2300" dirty="0">
                <a:solidFill>
                  <a:schemeClr val="dk1"/>
                </a:solidFill>
                <a:cs typeface="Kalimati" pitchFamily="2"/>
              </a:rPr>
              <a:t>प्रश्न नं. १२.२ को महल ५ अन्तर्गत  परिवारमा अक्सर बसोबास गर्ने प्रत्येक सदस्य परिवारमूलीको के नाता पर्छ सोधी सो अनुसार भरे नभरेको जाँच गर्नुपर्दछ । </a:t>
            </a:r>
          </a:p>
          <a:p>
            <a:pPr algn="just">
              <a:lnSpc>
                <a:spcPct val="150000"/>
              </a:lnSpc>
            </a:pPr>
            <a:r>
              <a:rPr lang="ne-NP" sz="2300" dirty="0">
                <a:solidFill>
                  <a:schemeClr val="dk1"/>
                </a:solidFill>
                <a:cs typeface="Kalimati" pitchFamily="2"/>
              </a:rPr>
              <a:t>प्रश्न नं. १२.२ को महल ६ मा ५ वर्ष वा सो भन्दा माथिका  परिवारमा अक्सर बसोबास गर्ने प्रत्येक सदस्यले उत्तीर्ण गरेको माथिल्लो शैक्षिक तहको कोड र महल ७ मा १० वर्ष वा सो भन्दा माथिका सदस्यहरुको मुख्य पेशाको कोड भरेको  छ–छैन यकिन गर्नुपर्दछ ।</a:t>
            </a:r>
          </a:p>
        </p:txBody>
      </p:sp>
      <p:sp>
        <p:nvSpPr>
          <p:cNvPr id="4" name="Slide Number Placeholder 3">
            <a:extLst>
              <a:ext uri="{FF2B5EF4-FFF2-40B4-BE49-F238E27FC236}">
                <a16:creationId xmlns:a16="http://schemas.microsoft.com/office/drawing/2014/main" xmlns="" id="{9D869C54-425A-47CC-B7BE-16524AB94D69}"/>
              </a:ext>
            </a:extLst>
          </p:cNvPr>
          <p:cNvSpPr>
            <a:spLocks noGrp="1"/>
          </p:cNvSpPr>
          <p:nvPr>
            <p:ph type="sldNum" sz="quarter" idx="12"/>
          </p:nvPr>
        </p:nvSpPr>
        <p:spPr/>
        <p:txBody>
          <a:bodyPr/>
          <a:lstStyle/>
          <a:p>
            <a:fld id="{B6F15528-21DE-4FAA-801E-634DDDAF4B2B}" type="slidenum">
              <a:rPr lang="en-US" smtClean="0"/>
              <a:pPr/>
              <a:t>44</a:t>
            </a:fld>
            <a:r>
              <a:rPr lang="en-US"/>
              <a:t>/46</a:t>
            </a:r>
            <a:endParaRPr lang="en-US" dirty="0"/>
          </a:p>
        </p:txBody>
      </p:sp>
    </p:spTree>
    <p:extLst>
      <p:ext uri="{BB962C8B-B14F-4D97-AF65-F5344CB8AC3E}">
        <p14:creationId xmlns:p14="http://schemas.microsoft.com/office/powerpoint/2010/main" val="1183642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1"/>
            <a:ext cx="10972800" cy="5211764"/>
          </a:xfrm>
          <a:ln w="38100">
            <a:solidFill>
              <a:schemeClr val="tx1">
                <a:lumMod val="50000"/>
                <a:lumOff val="50000"/>
              </a:schemeClr>
            </a:solidFill>
          </a:ln>
        </p:spPr>
        <p:txBody>
          <a:bodyPr>
            <a:normAutofit fontScale="92500" lnSpcReduction="10000"/>
          </a:bodyPr>
          <a:lstStyle/>
          <a:p>
            <a:pPr marL="0" indent="0" algn="just">
              <a:lnSpc>
                <a:spcPct val="150000"/>
              </a:lnSpc>
              <a:buNone/>
            </a:pPr>
            <a:r>
              <a:rPr lang="ne-NP" sz="2600" b="1" dirty="0">
                <a:cs typeface="Kalimati" pitchFamily="2"/>
              </a:rPr>
              <a:t>प्रश्न नं. १२.२ को </a:t>
            </a:r>
          </a:p>
          <a:p>
            <a:pPr lvl="1" algn="just">
              <a:lnSpc>
                <a:spcPct val="150000"/>
              </a:lnSpc>
              <a:buFont typeface="Wingdings" pitchFamily="2" charset="2"/>
              <a:buChar char="ü"/>
            </a:pPr>
            <a:r>
              <a:rPr lang="ne-NP" sz="2400" dirty="0">
                <a:cs typeface="Kalimati" pitchFamily="2"/>
              </a:rPr>
              <a:t>महल ८ मा १० वर्ष वा सो भन्दा माथिका परिवारमा अक्सर बसोबास गर्ने प्रत्येक सदस्यले औपचारिक कृषि तालिम लिए–नलिएको जनाउने कोड , </a:t>
            </a:r>
          </a:p>
          <a:p>
            <a:pPr lvl="1" algn="just">
              <a:lnSpc>
                <a:spcPct val="150000"/>
              </a:lnSpc>
              <a:buFont typeface="Wingdings" pitchFamily="2" charset="2"/>
              <a:buChar char="ü"/>
            </a:pPr>
            <a:r>
              <a:rPr lang="ne-NP" sz="2400" dirty="0">
                <a:cs typeface="Kalimati" pitchFamily="2"/>
              </a:rPr>
              <a:t>महल ९ मा १० वर्ष वा सो भन्दा माथिका सदस्यहरुको कृषिकार्य सम्बन्धी निर्णयमा सहभागिता छ–छैन जनाउने कोड र </a:t>
            </a:r>
          </a:p>
          <a:p>
            <a:pPr lvl="1" algn="just">
              <a:lnSpc>
                <a:spcPct val="150000"/>
              </a:lnSpc>
              <a:buFont typeface="Wingdings" pitchFamily="2" charset="2"/>
              <a:buChar char="ü"/>
            </a:pPr>
            <a:r>
              <a:rPr lang="ne-NP" sz="2400" dirty="0">
                <a:cs typeface="Kalimati" pitchFamily="2"/>
              </a:rPr>
              <a:t>महल १० मा </a:t>
            </a:r>
            <a:r>
              <a:rPr lang="ne-NP" sz="2400" dirty="0">
                <a:cs typeface="Kalimati" pitchFamily="2"/>
              </a:rPr>
              <a:t>१० वर्ष वा सो भन्दा माथिका सदस्यहरुको कृषि </a:t>
            </a:r>
            <a:r>
              <a:rPr lang="ne-NP" sz="2400" dirty="0">
                <a:cs typeface="Kalimati" pitchFamily="2"/>
              </a:rPr>
              <a:t>क्रियाकलापमा सरदर संलग्न समयलाई जनाउने उपयुक्त कोड भरेको छ–छैन यकिन गर्नुपर्दछ ।</a:t>
            </a:r>
          </a:p>
          <a:p>
            <a:pPr lvl="1" algn="just">
              <a:lnSpc>
                <a:spcPct val="150000"/>
              </a:lnSpc>
              <a:buFont typeface="Wingdings" pitchFamily="2" charset="2"/>
              <a:buChar char="ü"/>
            </a:pPr>
            <a:r>
              <a:rPr lang="ne-NP" sz="2400" dirty="0">
                <a:cs typeface="Kalimati" pitchFamily="2"/>
              </a:rPr>
              <a:t>महल ११ मा १६ बर्ष वा सो भन्दा माथिका सदस्यहरुमा कृषि जग्गाको दर्ता प्रमाण पुर्जा वा उपभोग अधिकारको लागि कुनै प्रकारको कानुनी लिखत प्रमाण भए नभएकोसम्बन्धी कोड उल्लेख गरे नगरेको यकिन गर्नुपर्दछ। </a:t>
            </a:r>
          </a:p>
          <a:p>
            <a:pPr lvl="1" algn="just">
              <a:lnSpc>
                <a:spcPct val="150000"/>
              </a:lnSpc>
              <a:buFont typeface="Wingdings" pitchFamily="2" charset="2"/>
              <a:buChar char="ü"/>
            </a:pPr>
            <a:endParaRPr lang="ne-NP" sz="2400" dirty="0">
              <a:cs typeface="Kalimati" pitchFamily="2"/>
            </a:endParaRPr>
          </a:p>
          <a:p>
            <a:pPr marL="0" indent="0">
              <a:buNone/>
            </a:pPr>
            <a:endParaRPr lang="en-US" dirty="0"/>
          </a:p>
        </p:txBody>
      </p:sp>
      <p:sp>
        <p:nvSpPr>
          <p:cNvPr id="5" name="Slide Number Placeholder 4">
            <a:extLst>
              <a:ext uri="{FF2B5EF4-FFF2-40B4-BE49-F238E27FC236}">
                <a16:creationId xmlns:a16="http://schemas.microsoft.com/office/drawing/2014/main" xmlns="" id="{0C8791ED-2C63-422D-98A3-1691FFAC74CE}"/>
              </a:ext>
            </a:extLst>
          </p:cNvPr>
          <p:cNvSpPr>
            <a:spLocks noGrp="1"/>
          </p:cNvSpPr>
          <p:nvPr>
            <p:ph type="sldNum" sz="quarter" idx="12"/>
          </p:nvPr>
        </p:nvSpPr>
        <p:spPr/>
        <p:txBody>
          <a:bodyPr/>
          <a:lstStyle/>
          <a:p>
            <a:fld id="{B6F15528-21DE-4FAA-801E-634DDDAF4B2B}" type="slidenum">
              <a:rPr lang="en-US" smtClean="0"/>
              <a:pPr/>
              <a:t>45</a:t>
            </a:fld>
            <a:r>
              <a:rPr lang="en-US"/>
              <a:t>/46</a:t>
            </a:r>
            <a:endParaRPr lang="en-US" dirty="0"/>
          </a:p>
        </p:txBody>
      </p:sp>
    </p:spTree>
    <p:extLst>
      <p:ext uri="{BB962C8B-B14F-4D97-AF65-F5344CB8AC3E}">
        <p14:creationId xmlns:p14="http://schemas.microsoft.com/office/powerpoint/2010/main" val="982087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1430000" cy="5475902"/>
          </a:xfrm>
          <a:solidFill>
            <a:schemeClr val="bg1"/>
          </a:solidFill>
          <a:ln w="38100">
            <a:solidFill>
              <a:schemeClr val="tx1">
                <a:lumMod val="50000"/>
                <a:lumOff val="50000"/>
              </a:schemeClr>
            </a:solidFill>
          </a:ln>
        </p:spPr>
        <p:txBody>
          <a:bodyPr>
            <a:normAutofit fontScale="92500" lnSpcReduction="20000"/>
          </a:bodyPr>
          <a:lstStyle/>
          <a:p>
            <a:pPr marL="0" indent="0">
              <a:lnSpc>
                <a:spcPct val="150000"/>
              </a:lnSpc>
              <a:buNone/>
            </a:pPr>
            <a:r>
              <a:rPr lang="ne-NP" sz="2600" b="1" dirty="0">
                <a:cs typeface="Kalimati" pitchFamily="2"/>
              </a:rPr>
              <a:t>भाग १३ विविध</a:t>
            </a:r>
          </a:p>
          <a:p>
            <a:pPr algn="just">
              <a:lnSpc>
                <a:spcPct val="160000"/>
              </a:lnSpc>
            </a:pPr>
            <a:r>
              <a:rPr lang="ne-NP" sz="2400" dirty="0">
                <a:solidFill>
                  <a:schemeClr val="dk1"/>
                </a:solidFill>
                <a:cs typeface="Kalimati" pitchFamily="2"/>
              </a:rPr>
              <a:t>प्रश्न नं. १३.१ मा आम्दानीको मुख्य स्रोत कृषि हो वा होइन र  प्रश्न नं. १३.२ मा परिवारको कूल आम्दानीमा कृषिकार्यबाट प्राप्त आम्दानीको अंश प्रतिशतमा उल्लेख भएको हुनुपर्दछ, सो भरे–नभरेको जाँच गर्नुपर्दछ । </a:t>
            </a:r>
          </a:p>
          <a:p>
            <a:pPr algn="just">
              <a:lnSpc>
                <a:spcPct val="160000"/>
              </a:lnSpc>
            </a:pPr>
            <a:r>
              <a:rPr lang="ne-NP" sz="2400" dirty="0">
                <a:solidFill>
                  <a:schemeClr val="dk1"/>
                </a:solidFill>
                <a:cs typeface="Kalimati" pitchFamily="2"/>
              </a:rPr>
              <a:t>प्रश्न नं.१३.३ मा कोड २ मा गोलो घेरा लगाएको भए प्रश्न नं. १३.४ मा खाना अपुग भएका महिनाहरु लाई जनाउने कोड वा कोडहरुमा गोलोघेरा लगाएको हुनुपर्दछ भने प्रश्न नं. १३.५ मा अपुग महिनाको लागि गरिएको खाध्यन्न व्यवस्थापनसम्बन्धी उपायलाई जनाउने कुनै एक कोडमा गोलो घेरा लगाएकै हुनुपर्दछ । सो अनुसार गरे–नगरेको जाँच गर्नुपर्दछ । </a:t>
            </a:r>
          </a:p>
          <a:p>
            <a:pPr algn="just">
              <a:lnSpc>
                <a:spcPct val="160000"/>
              </a:lnSpc>
            </a:pPr>
            <a:r>
              <a:rPr lang="ne-NP" sz="2400" dirty="0">
                <a:solidFill>
                  <a:schemeClr val="dk1"/>
                </a:solidFill>
                <a:cs typeface="Kalimati" pitchFamily="2"/>
              </a:rPr>
              <a:t>प्रश्न नं. १३.६ को कोड १ मा गोलोघेरा लगाएको भए प्रश्न नं. १३.७ मा कृषक परिवारले सञ्चालन गरेको मुख्य आर्थिक क्रियाकलापको क्षेत्रलाई जनाउने कुनै एक कोडमा गोलोघेरा लगाएकैहुनुपर्दछ।सो अनुसार गरे–नगरेको जाँच गर्नुपर्दछ । </a:t>
            </a:r>
            <a:endParaRPr lang="en-US" sz="2400" dirty="0"/>
          </a:p>
        </p:txBody>
      </p:sp>
      <p:sp>
        <p:nvSpPr>
          <p:cNvPr id="4" name="Slide Number Placeholder 3">
            <a:extLst>
              <a:ext uri="{FF2B5EF4-FFF2-40B4-BE49-F238E27FC236}">
                <a16:creationId xmlns:a16="http://schemas.microsoft.com/office/drawing/2014/main" xmlns="" id="{18CA0387-E350-4313-86C4-0EAFD2C47A7B}"/>
              </a:ext>
            </a:extLst>
          </p:cNvPr>
          <p:cNvSpPr>
            <a:spLocks noGrp="1"/>
          </p:cNvSpPr>
          <p:nvPr>
            <p:ph type="sldNum" sz="quarter" idx="12"/>
          </p:nvPr>
        </p:nvSpPr>
        <p:spPr/>
        <p:txBody>
          <a:bodyPr/>
          <a:lstStyle/>
          <a:p>
            <a:fld id="{B6F15528-21DE-4FAA-801E-634DDDAF4B2B}" type="slidenum">
              <a:rPr lang="en-US" smtClean="0"/>
              <a:pPr/>
              <a:t>46</a:t>
            </a:fld>
            <a:r>
              <a:rPr lang="en-US"/>
              <a:t>/46</a:t>
            </a:r>
            <a:endParaRPr lang="en-US" dirty="0"/>
          </a:p>
        </p:txBody>
      </p:sp>
    </p:spTree>
    <p:extLst>
      <p:ext uri="{BB962C8B-B14F-4D97-AF65-F5344CB8AC3E}">
        <p14:creationId xmlns:p14="http://schemas.microsoft.com/office/powerpoint/2010/main" val="2671307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pic>
        <p:nvPicPr>
          <p:cNvPr id="6" name="Picture 2" descr="These mistakes can ruin your chances at group discussions | TJinsite">
            <a:extLst>
              <a:ext uri="{FF2B5EF4-FFF2-40B4-BE49-F238E27FC236}">
                <a16:creationId xmlns:a16="http://schemas.microsoft.com/office/drawing/2014/main" xmlns=""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xmlns=""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lide Number Placeholder 4">
            <a:extLst>
              <a:ext uri="{FF2B5EF4-FFF2-40B4-BE49-F238E27FC236}">
                <a16:creationId xmlns:a16="http://schemas.microsoft.com/office/drawing/2014/main" xmlns="" id="{EF7F50D5-E466-445B-9E77-5161D7895214}"/>
              </a:ext>
            </a:extLst>
          </p:cNvPr>
          <p:cNvSpPr>
            <a:spLocks noGrp="1"/>
          </p:cNvSpPr>
          <p:nvPr>
            <p:ph type="sldNum" sz="quarter" idx="12"/>
          </p:nvPr>
        </p:nvSpPr>
        <p:spPr/>
        <p:txBody>
          <a:bodyPr/>
          <a:lstStyle/>
          <a:p>
            <a:fld id="{B6F15528-21DE-4FAA-801E-634DDDAF4B2B}" type="slidenum">
              <a:rPr lang="en-US" smtClean="0"/>
              <a:pPr/>
              <a:t>47</a:t>
            </a:fld>
            <a:r>
              <a:rPr lang="en-US"/>
              <a:t>/46</a:t>
            </a:r>
            <a:endParaRPr lang="en-US" dirty="0"/>
          </a:p>
        </p:txBody>
      </p:sp>
    </p:spTree>
    <p:extLst>
      <p:ext uri="{BB962C8B-B14F-4D97-AF65-F5344CB8AC3E}">
        <p14:creationId xmlns:p14="http://schemas.microsoft.com/office/powerpoint/2010/main" val="452995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11430000" cy="3276600"/>
          </a:xfrm>
          <a:noFill/>
          <a:ln>
            <a:noFill/>
          </a:ln>
          <a:effectLst/>
        </p:spPr>
        <p:txBody>
          <a:bodyPr>
            <a:noAutofit/>
          </a:bodyPr>
          <a:lstStyle/>
          <a:p>
            <a:pPr marL="0" indent="0" algn="ctr">
              <a:lnSpc>
                <a:spcPct val="150000"/>
              </a:lnSpc>
              <a:buNone/>
            </a:pPr>
            <a:r>
              <a:rPr lang="ne-NP" sz="5400" dirty="0">
                <a:solidFill>
                  <a:srgbClr val="7030A0"/>
                </a:solidFill>
                <a:cs typeface="Kalimati" pitchFamily="2"/>
              </a:rPr>
              <a:t>धन्यवाद!</a:t>
            </a:r>
            <a:endParaRPr lang="en-US" sz="16600" dirty="0"/>
          </a:p>
        </p:txBody>
      </p:sp>
      <p:sp>
        <p:nvSpPr>
          <p:cNvPr id="8" name="Text Placeholder 1">
            <a:extLst>
              <a:ext uri="{FF2B5EF4-FFF2-40B4-BE49-F238E27FC236}">
                <a16:creationId xmlns:a16="http://schemas.microsoft.com/office/drawing/2014/main" xmlns="" id="{9ADCC6DE-9B41-49CF-910E-1D1E23867D31}"/>
              </a:ext>
            </a:extLst>
          </p:cNvPr>
          <p:cNvSpPr txBox="1">
            <a:spLocks/>
          </p:cNvSpPr>
          <p:nvPr/>
        </p:nvSpPr>
        <p:spPr>
          <a:xfrm>
            <a:off x="304800" y="813116"/>
            <a:ext cx="117348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a:t>
            </a:r>
            <a:r>
              <a:rPr lang="ne-NP" sz="2400" b="1" dirty="0" smtClean="0">
                <a:solidFill>
                  <a:srgbClr val="0070C0"/>
                </a:solidFill>
                <a:cs typeface="Kalimati" pitchFamily="2"/>
              </a:rPr>
              <a:t>गणना पुस्तिकाको </a:t>
            </a:r>
            <a:r>
              <a:rPr lang="ne-NP" sz="2400" b="1" dirty="0">
                <a:solidFill>
                  <a:srgbClr val="0070C0"/>
                </a:solidFill>
                <a:cs typeface="Kalimati" pitchFamily="2"/>
              </a:rPr>
              <a:t>पेज </a:t>
            </a:r>
            <a:r>
              <a:rPr lang="ne-NP" sz="2400" b="1" dirty="0" smtClean="0">
                <a:solidFill>
                  <a:srgbClr val="0070C0"/>
                </a:solidFill>
                <a:cs typeface="Kalimati" pitchFamily="2"/>
              </a:rPr>
              <a:t>९४ </a:t>
            </a:r>
            <a:r>
              <a:rPr lang="ne-NP" sz="2400" b="1" dirty="0">
                <a:solidFill>
                  <a:srgbClr val="0070C0"/>
                </a:solidFill>
                <a:cs typeface="Kalimati" pitchFamily="2"/>
              </a:rPr>
              <a:t>देखि </a:t>
            </a:r>
            <a:r>
              <a:rPr lang="ne-NP" sz="2400" b="1" dirty="0" smtClean="0">
                <a:solidFill>
                  <a:srgbClr val="0070C0"/>
                </a:solidFill>
                <a:cs typeface="Kalimati" pitchFamily="2"/>
              </a:rPr>
              <a:t>१०० </a:t>
            </a:r>
            <a:r>
              <a:rPr lang="ne-NP" sz="2400" b="1" dirty="0">
                <a:solidFill>
                  <a:srgbClr val="0070C0"/>
                </a:solidFill>
                <a:cs typeface="Kalimati" pitchFamily="2"/>
              </a:rPr>
              <a:t>सम्म </a:t>
            </a:r>
            <a:r>
              <a:rPr lang="ne-NP" sz="2400" b="1" dirty="0" smtClean="0">
                <a:solidFill>
                  <a:srgbClr val="0070C0"/>
                </a:solidFill>
                <a:cs typeface="Kalimati" pitchFamily="2"/>
              </a:rPr>
              <a:t>र </a:t>
            </a:r>
            <a:r>
              <a:rPr lang="ne-NP" sz="2400" b="1" dirty="0" smtClean="0">
                <a:solidFill>
                  <a:srgbClr val="0070C0"/>
                </a:solidFill>
                <a:cs typeface="Kalimati" pitchFamily="2"/>
              </a:rPr>
              <a:t>सुपरिवेक्षक </a:t>
            </a:r>
            <a:r>
              <a:rPr lang="ne-NP" sz="2400" b="1" dirty="0">
                <a:solidFill>
                  <a:srgbClr val="0070C0"/>
                </a:solidFill>
                <a:cs typeface="Kalimati" pitchFamily="2"/>
              </a:rPr>
              <a:t>पुस्तिकाको पेज २९ देखि ३८ सम्म अध्ययन गर्नुहोस् </a:t>
            </a:r>
          </a:p>
        </p:txBody>
      </p:sp>
      <p:sp>
        <p:nvSpPr>
          <p:cNvPr id="4" name="Slide Number Placeholder 3">
            <a:extLst>
              <a:ext uri="{FF2B5EF4-FFF2-40B4-BE49-F238E27FC236}">
                <a16:creationId xmlns:a16="http://schemas.microsoft.com/office/drawing/2014/main" xmlns="" id="{9329B1C9-991B-4B38-A68C-6E24C665089E}"/>
              </a:ext>
            </a:extLst>
          </p:cNvPr>
          <p:cNvSpPr>
            <a:spLocks noGrp="1"/>
          </p:cNvSpPr>
          <p:nvPr>
            <p:ph type="sldNum" sz="quarter" idx="12"/>
          </p:nvPr>
        </p:nvSpPr>
        <p:spPr>
          <a:xfrm>
            <a:off x="8763000" y="6248400"/>
            <a:ext cx="2844800" cy="365125"/>
          </a:xfrm>
        </p:spPr>
        <p:txBody>
          <a:bodyPr/>
          <a:lstStyle/>
          <a:p>
            <a:fld id="{B6F15528-21DE-4FAA-801E-634DDDAF4B2B}" type="slidenum">
              <a:rPr lang="en-US" smtClean="0"/>
              <a:pPr/>
              <a:t>48</a:t>
            </a:fld>
            <a:r>
              <a:rPr lang="en-US" dirty="0"/>
              <a:t>/46</a:t>
            </a:r>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201400" cy="4953000"/>
          </a:xfrm>
          <a:ln w="38100">
            <a:solidFill>
              <a:schemeClr val="tx1">
                <a:lumMod val="50000"/>
                <a:lumOff val="50000"/>
              </a:schemeClr>
            </a:solidFill>
          </a:ln>
        </p:spPr>
        <p:txBody>
          <a:bodyPr>
            <a:normAutofit/>
          </a:bodyPr>
          <a:lstStyle/>
          <a:p>
            <a:pPr marL="0" indent="0" algn="just">
              <a:lnSpc>
                <a:spcPct val="150000"/>
              </a:lnSpc>
              <a:buNone/>
            </a:pPr>
            <a:r>
              <a:rPr lang="ne-NP" sz="2400" b="1" dirty="0">
                <a:solidFill>
                  <a:schemeClr val="dk1"/>
                </a:solidFill>
                <a:cs typeface="Kalimati" pitchFamily="2"/>
              </a:rPr>
              <a:t>लगत १ जाँच गर्दा ध्यान दिनुपर्ने कुराहरू</a:t>
            </a:r>
            <a:r>
              <a:rPr lang="en-US" sz="2400" b="1" dirty="0">
                <a:solidFill>
                  <a:schemeClr val="dk1"/>
                </a:solidFill>
                <a:cs typeface="Kalimati" pitchFamily="2"/>
              </a:rPr>
              <a:t>……</a:t>
            </a:r>
          </a:p>
          <a:p>
            <a:pPr algn="just">
              <a:lnSpc>
                <a:spcPct val="150000"/>
              </a:lnSpc>
              <a:buFont typeface="Wingdings" pitchFamily="2" charset="2"/>
              <a:buChar char="ü"/>
            </a:pPr>
            <a:r>
              <a:rPr lang="ne-NP" sz="2400" dirty="0">
                <a:solidFill>
                  <a:schemeClr val="dk1"/>
                </a:solidFill>
                <a:cs typeface="Kalimati" pitchFamily="2"/>
              </a:rPr>
              <a:t>क्षेत्रफलको एकाइको कोड सबै कृषि चलनको लागि एउटै भए–नभएको जाँच गर्नुपर्दछ । </a:t>
            </a:r>
          </a:p>
          <a:p>
            <a:pPr algn="just">
              <a:lnSpc>
                <a:spcPct val="150000"/>
              </a:lnSpc>
              <a:buFont typeface="Wingdings" pitchFamily="2" charset="2"/>
              <a:buChar char="ü"/>
            </a:pPr>
            <a:r>
              <a:rPr lang="ne-NP" sz="2400" dirty="0">
                <a:solidFill>
                  <a:schemeClr val="dk1"/>
                </a:solidFill>
                <a:cs typeface="Kalimati" pitchFamily="2"/>
              </a:rPr>
              <a:t>जग्गाको क्षेत्रफल ठीकसँग भरे नभरेको जाँच गर्नुपर्दछ । </a:t>
            </a:r>
          </a:p>
          <a:p>
            <a:pPr algn="just">
              <a:lnSpc>
                <a:spcPct val="150000"/>
              </a:lnSpc>
              <a:buFont typeface="Wingdings" pitchFamily="2" charset="2"/>
              <a:buChar char="ü"/>
            </a:pPr>
            <a:r>
              <a:rPr lang="ne-NP" sz="2400" dirty="0">
                <a:solidFill>
                  <a:schemeClr val="dk1"/>
                </a:solidFill>
                <a:cs typeface="Kalimati" pitchFamily="2"/>
              </a:rPr>
              <a:t>महल ८, ९, १० र ११ मा वर्गीकरणका लागि दिइएका क्रम सङ्ख्याहरु ठीकसँग लेखे–नलेखेको जाँच गर्नुपर्दछ । </a:t>
            </a:r>
            <a:endParaRPr lang="en-US" sz="2400" dirty="0">
              <a:solidFill>
                <a:schemeClr val="dk1"/>
              </a:solidFill>
              <a:cs typeface="Kalimati" pitchFamily="2"/>
            </a:endParaRPr>
          </a:p>
          <a:p>
            <a:pPr algn="just">
              <a:lnSpc>
                <a:spcPct val="150000"/>
              </a:lnSpc>
              <a:buFont typeface="Wingdings" pitchFamily="2" charset="2"/>
              <a:buChar char="ü"/>
            </a:pPr>
            <a:r>
              <a:rPr lang="ne-NP" sz="2400" dirty="0">
                <a:solidFill>
                  <a:schemeClr val="dk1"/>
                </a:solidFill>
                <a:cs typeface="Kalimati" pitchFamily="2"/>
              </a:rPr>
              <a:t>यी महलहरूमा वर्गीकरण पश्चात् हुने महल ११ को अन्तिम कृषि चलन क्रमसङ्ख्या महल २ को अन्तिम कृषि चलन क्रम सङ्ख्यासँग बराबर हुनुपर्दछ । </a:t>
            </a:r>
          </a:p>
          <a:p>
            <a:pPr algn="just">
              <a:lnSpc>
                <a:spcPct val="150000"/>
              </a:lnSpc>
              <a:buFont typeface="Wingdings" pitchFamily="2" charset="2"/>
              <a:buChar char="ü"/>
            </a:pPr>
            <a:r>
              <a:rPr lang="ne-NP" sz="2400" dirty="0">
                <a:solidFill>
                  <a:schemeClr val="dk1"/>
                </a:solidFill>
                <a:cs typeface="Kalimati" pitchFamily="2"/>
              </a:rPr>
              <a:t>कुनै आँकडा नभएको ठाउँमा तेर्सो धर्को  (—) लगाए÷नलगाएको हेर्नुपर्दछ ।</a:t>
            </a:r>
          </a:p>
          <a:p>
            <a:pPr marL="0" indent="0">
              <a:buNone/>
            </a:pPr>
            <a:endParaRPr lang="en-US" dirty="0"/>
          </a:p>
        </p:txBody>
      </p:sp>
      <p:sp>
        <p:nvSpPr>
          <p:cNvPr id="5" name="Slide Number Placeholder 4">
            <a:extLst>
              <a:ext uri="{FF2B5EF4-FFF2-40B4-BE49-F238E27FC236}">
                <a16:creationId xmlns:a16="http://schemas.microsoft.com/office/drawing/2014/main" xmlns="" id="{B5B3C34B-CD0C-46BA-BA6A-70B24892FF56}"/>
              </a:ext>
            </a:extLst>
          </p:cNvPr>
          <p:cNvSpPr>
            <a:spLocks noGrp="1"/>
          </p:cNvSpPr>
          <p:nvPr>
            <p:ph type="sldNum" sz="quarter" idx="12"/>
          </p:nvPr>
        </p:nvSpPr>
        <p:spPr/>
        <p:txBody>
          <a:bodyPr/>
          <a:lstStyle/>
          <a:p>
            <a:fld id="{B6F15528-21DE-4FAA-801E-634DDDAF4B2B}" type="slidenum">
              <a:rPr lang="en-US" smtClean="0"/>
              <a:pPr/>
              <a:t>5</a:t>
            </a:fld>
            <a:r>
              <a:rPr lang="en-US"/>
              <a:t>/46</a:t>
            </a:r>
            <a:endParaRPr lang="en-US" dirty="0"/>
          </a:p>
        </p:txBody>
      </p:sp>
    </p:spTree>
    <p:extLst>
      <p:ext uri="{BB962C8B-B14F-4D97-AF65-F5344CB8AC3E}">
        <p14:creationId xmlns:p14="http://schemas.microsoft.com/office/powerpoint/2010/main" val="68404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23118"/>
            <a:ext cx="10972800" cy="5211763"/>
          </a:xfrm>
          <a:solidFill>
            <a:schemeClr val="bg1"/>
          </a:solidFill>
          <a:ln w="38100">
            <a:solidFill>
              <a:schemeClr val="tx1">
                <a:lumMod val="50000"/>
                <a:lumOff val="50000"/>
              </a:schemeClr>
            </a:solidFill>
          </a:ln>
        </p:spPr>
        <p:txBody>
          <a:bodyPr>
            <a:normAutofit/>
          </a:bodyPr>
          <a:lstStyle/>
          <a:p>
            <a:pPr marL="0" indent="0" algn="just">
              <a:lnSpc>
                <a:spcPct val="150000"/>
              </a:lnSpc>
              <a:buNone/>
            </a:pPr>
            <a:r>
              <a:rPr lang="ne-NP" sz="2800" b="1" dirty="0">
                <a:solidFill>
                  <a:schemeClr val="dk1"/>
                </a:solidFill>
                <a:cs typeface="Kalimati" pitchFamily="2"/>
              </a:rPr>
              <a:t>लगत १ जाँच गर्दा ध्यान दिनुपर्ने कुराहरू……</a:t>
            </a:r>
          </a:p>
          <a:p>
            <a:pPr algn="just">
              <a:lnSpc>
                <a:spcPct val="150000"/>
              </a:lnSpc>
              <a:buFont typeface="Wingdings" pitchFamily="2" charset="2"/>
              <a:buChar char="ü"/>
            </a:pPr>
            <a:r>
              <a:rPr lang="ne-NP" sz="2800" dirty="0">
                <a:solidFill>
                  <a:schemeClr val="dk1"/>
                </a:solidFill>
                <a:cs typeface="Kalimati" pitchFamily="2"/>
              </a:rPr>
              <a:t>प्रत्येक पानाको माथि लेख्नुपर्ने विवरणहरू (गा.पा.÷न.पा.को कोड, वडा नं., गणना क्षेत्र नं., कृषि चलन नियन्त्रण सङ्ख्या) भरे–नभरेको राम्ररी जाँच गर्नुपर्दछ । </a:t>
            </a:r>
          </a:p>
          <a:p>
            <a:pPr algn="just">
              <a:lnSpc>
                <a:spcPct val="150000"/>
              </a:lnSpc>
              <a:buFont typeface="Wingdings" pitchFamily="2" charset="2"/>
              <a:buChar char="ü"/>
            </a:pPr>
            <a:r>
              <a:rPr lang="ne-NP" sz="2800" dirty="0">
                <a:solidFill>
                  <a:schemeClr val="dk1"/>
                </a:solidFill>
                <a:cs typeface="Kalimati" pitchFamily="2"/>
              </a:rPr>
              <a:t>कोड लेख्नुपर्ने ठाउँमा उपयुक्त कोड लेखेको नलेखेको वा विवरण भर्नुपर्ने ठाउँमा उपयुक्त विवरण भरे नभरेको हेर्नुपर्दछ । </a:t>
            </a:r>
          </a:p>
          <a:p>
            <a:pPr marL="0" indent="0">
              <a:buNone/>
            </a:pPr>
            <a:endParaRPr lang="en-US" dirty="0"/>
          </a:p>
        </p:txBody>
      </p:sp>
      <p:sp>
        <p:nvSpPr>
          <p:cNvPr id="4" name="Slide Number Placeholder 3">
            <a:extLst>
              <a:ext uri="{FF2B5EF4-FFF2-40B4-BE49-F238E27FC236}">
                <a16:creationId xmlns:a16="http://schemas.microsoft.com/office/drawing/2014/main" xmlns="" id="{D54E79E7-9F0A-412F-87A8-7A1E6D2B7AC5}"/>
              </a:ext>
            </a:extLst>
          </p:cNvPr>
          <p:cNvSpPr>
            <a:spLocks noGrp="1"/>
          </p:cNvSpPr>
          <p:nvPr>
            <p:ph type="sldNum" sz="quarter" idx="12"/>
          </p:nvPr>
        </p:nvSpPr>
        <p:spPr/>
        <p:txBody>
          <a:bodyPr/>
          <a:lstStyle/>
          <a:p>
            <a:fld id="{B6F15528-21DE-4FAA-801E-634DDDAF4B2B}" type="slidenum">
              <a:rPr lang="en-US" smtClean="0"/>
              <a:pPr/>
              <a:t>6</a:t>
            </a:fld>
            <a:r>
              <a:rPr lang="en-US"/>
              <a:t>/46</a:t>
            </a:r>
            <a:endParaRPr lang="en-US" dirty="0"/>
          </a:p>
        </p:txBody>
      </p:sp>
    </p:spTree>
    <p:extLst>
      <p:ext uri="{BB962C8B-B14F-4D97-AF65-F5344CB8AC3E}">
        <p14:creationId xmlns:p14="http://schemas.microsoft.com/office/powerpoint/2010/main" val="307205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771913"/>
            <a:ext cx="6934200"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DDA87BED-4EFD-48A5-9C29-2D351E0A9106}"/>
              </a:ext>
            </a:extLst>
          </p:cNvPr>
          <p:cNvSpPr/>
          <p:nvPr/>
        </p:nvSpPr>
        <p:spPr>
          <a:xfrm>
            <a:off x="838200" y="1905000"/>
            <a:ext cx="2997937" cy="954107"/>
          </a:xfrm>
          <a:prstGeom prst="rect">
            <a:avLst/>
          </a:prstGeom>
          <a:noFill/>
        </p:spPr>
        <p:txBody>
          <a:bodyPr wrap="none" lIns="91440" tIns="45720" rIns="91440" bIns="45720">
            <a:spAutoFit/>
          </a:bodyPr>
          <a:lstStyle/>
          <a:p>
            <a:pPr algn="ctr"/>
            <a:r>
              <a:rPr lang="ne-NP"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कृषक परिवार लगत</a:t>
            </a:r>
          </a:p>
          <a:p>
            <a:pPr algn="ctr"/>
            <a:r>
              <a:rPr lang="ne-NP" sz="2800" dirty="0">
                <a:ln w="0"/>
                <a:effectLst>
                  <a:outerShdw blurRad="38100" dist="19050" dir="2700000" algn="tl" rotWithShape="0">
                    <a:schemeClr val="dk1">
                      <a:alpha val="40000"/>
                    </a:schemeClr>
                  </a:outerShdw>
                </a:effectLst>
                <a:cs typeface="Kalimati" panose="00000400000000000000" pitchFamily="2"/>
              </a:rPr>
              <a:t>लगत २ नमुना</a:t>
            </a:r>
            <a:endParaRPr lang="en-US"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sp>
        <p:nvSpPr>
          <p:cNvPr id="3" name="Slide Number Placeholder 2">
            <a:extLst>
              <a:ext uri="{FF2B5EF4-FFF2-40B4-BE49-F238E27FC236}">
                <a16:creationId xmlns:a16="http://schemas.microsoft.com/office/drawing/2014/main" xmlns="" id="{A3D21059-10ED-46AF-8551-17B86BB50E4E}"/>
              </a:ext>
            </a:extLst>
          </p:cNvPr>
          <p:cNvSpPr>
            <a:spLocks noGrp="1"/>
          </p:cNvSpPr>
          <p:nvPr>
            <p:ph type="sldNum" sz="quarter" idx="12"/>
          </p:nvPr>
        </p:nvSpPr>
        <p:spPr/>
        <p:txBody>
          <a:bodyPr/>
          <a:lstStyle/>
          <a:p>
            <a:fld id="{B6F15528-21DE-4FAA-801E-634DDDAF4B2B}" type="slidenum">
              <a:rPr lang="en-US" smtClean="0"/>
              <a:pPr/>
              <a:t>7</a:t>
            </a:fld>
            <a:r>
              <a:rPr lang="en-US"/>
              <a:t>/46</a:t>
            </a:r>
            <a:endParaRPr lang="en-US" dirty="0"/>
          </a:p>
        </p:txBody>
      </p:sp>
    </p:spTree>
    <p:extLst>
      <p:ext uri="{BB962C8B-B14F-4D97-AF65-F5344CB8AC3E}">
        <p14:creationId xmlns:p14="http://schemas.microsoft.com/office/powerpoint/2010/main" val="54407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3400" y="914401"/>
            <a:ext cx="11277600" cy="5029199"/>
          </a:xfrm>
          <a:solidFill>
            <a:schemeClr val="bg1"/>
          </a:solidFill>
          <a:ln w="38100">
            <a:solidFill>
              <a:schemeClr val="tx2">
                <a:lumMod val="65000"/>
                <a:lumOff val="35000"/>
              </a:schemeClr>
            </a:solidFill>
          </a:ln>
        </p:spPr>
        <p:style>
          <a:lnRef idx="1">
            <a:schemeClr val="dk1"/>
          </a:lnRef>
          <a:fillRef idx="2">
            <a:schemeClr val="dk1"/>
          </a:fillRef>
          <a:effectRef idx="1">
            <a:schemeClr val="dk1"/>
          </a:effectRef>
          <a:fontRef idx="minor">
            <a:schemeClr val="dk1"/>
          </a:fontRef>
        </p:style>
        <p:txBody>
          <a:bodyPr>
            <a:normAutofit/>
          </a:bodyPr>
          <a:lstStyle/>
          <a:p>
            <a:pPr marL="0" indent="0" algn="just">
              <a:lnSpc>
                <a:spcPct val="170000"/>
              </a:lnSpc>
              <a:buNone/>
            </a:pPr>
            <a:r>
              <a:rPr lang="ne-NP" sz="2800" b="1" dirty="0">
                <a:cs typeface="Kalimati" pitchFamily="2"/>
              </a:rPr>
              <a:t>लगत २ का सबै भागहरू जाँच गर्दा ध्यान दिनुपर्ने कुराहरूः</a:t>
            </a:r>
            <a:endParaRPr lang="en-US" sz="2800" b="1" dirty="0">
              <a:cs typeface="Kalimati" pitchFamily="2"/>
            </a:endParaRPr>
          </a:p>
          <a:p>
            <a:pPr marL="0" indent="0" algn="just">
              <a:lnSpc>
                <a:spcPct val="170000"/>
              </a:lnSpc>
              <a:buNone/>
            </a:pPr>
            <a:r>
              <a:rPr lang="ne-NP" sz="2600" b="1" dirty="0">
                <a:cs typeface="Kalimati" pitchFamily="2"/>
              </a:rPr>
              <a:t>गणना विवरण</a:t>
            </a:r>
            <a:endParaRPr lang="en-US" sz="2600" b="1" dirty="0">
              <a:cs typeface="Kalimati" pitchFamily="2"/>
            </a:endParaRPr>
          </a:p>
          <a:p>
            <a:pPr algn="just">
              <a:lnSpc>
                <a:spcPct val="150000"/>
              </a:lnSpc>
            </a:pPr>
            <a:r>
              <a:rPr lang="ne-NP" sz="2400" dirty="0">
                <a:cs typeface="Kalimati" pitchFamily="2"/>
              </a:rPr>
              <a:t>कभरपेजमा भरिनु पर्ने विवरणहरू सबै भरे नभरेको हेर्नुपर्दछ तथा दिइएको कोठामा उपयुक्त कोडहरू आवश्यक अङ्कमा लेखिए–नलेखिएको जाँच गर्नुपर्दछ । </a:t>
            </a:r>
          </a:p>
          <a:p>
            <a:pPr algn="just">
              <a:lnSpc>
                <a:spcPct val="150000"/>
              </a:lnSpc>
            </a:pPr>
            <a:r>
              <a:rPr lang="ne-NP" sz="2400" dirty="0">
                <a:cs typeface="Kalimati" pitchFamily="2"/>
              </a:rPr>
              <a:t>मुख्य कृषकहरूको नाम पूर्णरूपमा लेखिए–नलेखिएको हेर्नुपर्दछ । </a:t>
            </a:r>
          </a:p>
          <a:p>
            <a:pPr algn="just">
              <a:lnSpc>
                <a:spcPct val="150000"/>
              </a:lnSpc>
            </a:pPr>
            <a:r>
              <a:rPr lang="ne-NP" sz="2400" dirty="0">
                <a:cs typeface="Kalimati" pitchFamily="2"/>
              </a:rPr>
              <a:t>कभरपेजमा उल्लेख गरिएअनुसार “थप प्रश्नावलीहरुको सेट” भए नभएको जाँच गर्नुपर्दछ । </a:t>
            </a:r>
          </a:p>
          <a:p>
            <a:pPr algn="just">
              <a:lnSpc>
                <a:spcPct val="170000"/>
              </a:lnSpc>
            </a:pPr>
            <a:endParaRPr lang="en-US" sz="2400" dirty="0">
              <a:cs typeface="Kalimati" pitchFamily="2"/>
            </a:endParaRPr>
          </a:p>
        </p:txBody>
      </p:sp>
      <p:sp>
        <p:nvSpPr>
          <p:cNvPr id="3" name="Slide Number Placeholder 2">
            <a:extLst>
              <a:ext uri="{FF2B5EF4-FFF2-40B4-BE49-F238E27FC236}">
                <a16:creationId xmlns:a16="http://schemas.microsoft.com/office/drawing/2014/main" xmlns="" id="{0D49425C-0AC2-4680-A855-41441431FF84}"/>
              </a:ext>
            </a:extLst>
          </p:cNvPr>
          <p:cNvSpPr>
            <a:spLocks noGrp="1"/>
          </p:cNvSpPr>
          <p:nvPr>
            <p:ph type="sldNum" sz="quarter" idx="12"/>
          </p:nvPr>
        </p:nvSpPr>
        <p:spPr/>
        <p:txBody>
          <a:bodyPr/>
          <a:lstStyle/>
          <a:p>
            <a:fld id="{B6F15528-21DE-4FAA-801E-634DDDAF4B2B}" type="slidenum">
              <a:rPr lang="en-US" smtClean="0"/>
              <a:pPr/>
              <a:t>8</a:t>
            </a:fld>
            <a:r>
              <a:rPr lang="en-US"/>
              <a:t>/46</a:t>
            </a:r>
            <a:endParaRPr lang="en-US" dirty="0"/>
          </a:p>
        </p:txBody>
      </p:sp>
    </p:spTree>
    <p:extLst>
      <p:ext uri="{BB962C8B-B14F-4D97-AF65-F5344CB8AC3E}">
        <p14:creationId xmlns:p14="http://schemas.microsoft.com/office/powerpoint/2010/main" val="221354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71" y="992189"/>
            <a:ext cx="10972800" cy="4951412"/>
          </a:xfrm>
          <a:solidFill>
            <a:schemeClr val="bg1"/>
          </a:solidFill>
          <a:ln w="38100">
            <a:solidFill>
              <a:schemeClr val="tx1">
                <a:lumMod val="50000"/>
                <a:lumOff val="50000"/>
              </a:schemeClr>
            </a:solidFill>
          </a:ln>
        </p:spPr>
        <p:txBody>
          <a:bodyPr>
            <a:normAutofit/>
          </a:bodyPr>
          <a:lstStyle/>
          <a:p>
            <a:pPr marL="0" indent="0" algn="just">
              <a:lnSpc>
                <a:spcPct val="150000"/>
              </a:lnSpc>
              <a:buNone/>
            </a:pPr>
            <a:r>
              <a:rPr lang="ne-NP" sz="2400" b="1" dirty="0">
                <a:solidFill>
                  <a:schemeClr val="dk1"/>
                </a:solidFill>
                <a:cs typeface="Kalimati" pitchFamily="2"/>
              </a:rPr>
              <a:t>भाग १ परिचयात्मक विवरण</a:t>
            </a:r>
            <a:endParaRPr lang="en-US" sz="2400" b="1" dirty="0">
              <a:solidFill>
                <a:schemeClr val="dk1"/>
              </a:solidFill>
              <a:cs typeface="Kalimati" pitchFamily="2"/>
            </a:endParaRPr>
          </a:p>
          <a:p>
            <a:pPr algn="just">
              <a:lnSpc>
                <a:spcPct val="150000"/>
              </a:lnSpc>
            </a:pPr>
            <a:r>
              <a:rPr lang="ne-NP" sz="2400" dirty="0">
                <a:solidFill>
                  <a:schemeClr val="dk1"/>
                </a:solidFill>
                <a:cs typeface="Kalimati" pitchFamily="2"/>
              </a:rPr>
              <a:t>प्रश्न नं. १.२ मा मुख्य कृषकको जात÷जाति उपयुक्त किसिमले लेखिएको छ–छैन हेर्ने, थर मात्र लेखिएको भए त्यसको उपयुक्त जात÷जाति खुलाउन लगाउने ।  </a:t>
            </a:r>
          </a:p>
          <a:p>
            <a:pPr algn="just">
              <a:lnSpc>
                <a:spcPct val="150000"/>
              </a:lnSpc>
            </a:pPr>
            <a:r>
              <a:rPr lang="ne-NP" sz="2400" dirty="0">
                <a:solidFill>
                  <a:schemeClr val="dk1"/>
                </a:solidFill>
                <a:cs typeface="Kalimati" pitchFamily="2"/>
              </a:rPr>
              <a:t>प्रश्न नं. १.३ को कोड २ मा घेरा लागेको भएमा प्रश्न नं. १.४ र प्रश्न नं. १.५ सोधे–नसोधेको राम्ररी हेर्नुपर्दछ ।</a:t>
            </a:r>
          </a:p>
          <a:p>
            <a:pPr algn="just">
              <a:lnSpc>
                <a:spcPct val="150000"/>
              </a:lnSpc>
            </a:pPr>
            <a:r>
              <a:rPr lang="ne-NP" sz="2400" dirty="0">
                <a:solidFill>
                  <a:schemeClr val="dk1"/>
                </a:solidFill>
                <a:cs typeface="Kalimati" pitchFamily="2"/>
              </a:rPr>
              <a:t>प्रश्न नं. १.३ मा जवाफ दिने व्यक्ति मुख्य कृषक आफै भएमा  प्रश्न नं. १.५ मा  जवाफ दिने व्यक्तिको सम्पर्क नम्बर लेखिएको छ–छैन हेर्ने,  सम्पर्क फोन  नलेखेको भए सकेसम्म अनिवार्य लेख्न लगाउने ।</a:t>
            </a:r>
            <a:endParaRPr lang="en-US" sz="1900" dirty="0">
              <a:solidFill>
                <a:schemeClr val="dk1"/>
              </a:solidFill>
            </a:endParaRPr>
          </a:p>
        </p:txBody>
      </p:sp>
      <p:sp>
        <p:nvSpPr>
          <p:cNvPr id="4" name="Slide Number Placeholder 3">
            <a:extLst>
              <a:ext uri="{FF2B5EF4-FFF2-40B4-BE49-F238E27FC236}">
                <a16:creationId xmlns:a16="http://schemas.microsoft.com/office/drawing/2014/main" xmlns="" id="{B35840A7-5794-4B33-94E5-9137824439C4}"/>
              </a:ext>
            </a:extLst>
          </p:cNvPr>
          <p:cNvSpPr>
            <a:spLocks noGrp="1"/>
          </p:cNvSpPr>
          <p:nvPr>
            <p:ph type="sldNum" sz="quarter" idx="12"/>
          </p:nvPr>
        </p:nvSpPr>
        <p:spPr/>
        <p:txBody>
          <a:bodyPr/>
          <a:lstStyle/>
          <a:p>
            <a:fld id="{B6F15528-21DE-4FAA-801E-634DDDAF4B2B}" type="slidenum">
              <a:rPr lang="en-US" smtClean="0"/>
              <a:pPr/>
              <a:t>9</a:t>
            </a:fld>
            <a:r>
              <a:rPr lang="en-US"/>
              <a:t>/46</a:t>
            </a:r>
            <a:endParaRPr lang="en-US" dirty="0"/>
          </a:p>
        </p:txBody>
      </p:sp>
    </p:spTree>
    <p:extLst>
      <p:ext uri="{BB962C8B-B14F-4D97-AF65-F5344CB8AC3E}">
        <p14:creationId xmlns:p14="http://schemas.microsoft.com/office/powerpoint/2010/main" val="187037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4907</TotalTime>
  <Words>3318</Words>
  <Application>Microsoft Office PowerPoint</Application>
  <PresentationFormat>Custom</PresentationFormat>
  <Paragraphs>406</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राष्ट्रिय कृषिगणना २०७८ प्रशिक्षकको लागि क्षेत्रीयस्तरको तालिम मितिः चैत्र २०, २०७८ बाँके, मोरङ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706</cp:revision>
  <dcterms:created xsi:type="dcterms:W3CDTF">2006-08-16T00:00:00Z</dcterms:created>
  <dcterms:modified xsi:type="dcterms:W3CDTF">2022-03-26T09:34:24Z</dcterms:modified>
</cp:coreProperties>
</file>